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sldIdLst>
    <p:sldId id="256" r:id="rId2"/>
    <p:sldId id="294" r:id="rId3"/>
    <p:sldId id="273" r:id="rId4"/>
    <p:sldId id="257" r:id="rId5"/>
    <p:sldId id="274" r:id="rId6"/>
    <p:sldId id="258" r:id="rId7"/>
    <p:sldId id="275" r:id="rId8"/>
    <p:sldId id="276" r:id="rId9"/>
    <p:sldId id="278" r:id="rId10"/>
    <p:sldId id="280" r:id="rId11"/>
    <p:sldId id="281" r:id="rId12"/>
    <p:sldId id="282" r:id="rId13"/>
    <p:sldId id="283" r:id="rId14"/>
    <p:sldId id="284" r:id="rId15"/>
    <p:sldId id="263" r:id="rId16"/>
    <p:sldId id="285" r:id="rId17"/>
    <p:sldId id="264" r:id="rId18"/>
    <p:sldId id="265" r:id="rId19"/>
    <p:sldId id="286" r:id="rId20"/>
    <p:sldId id="287" r:id="rId21"/>
    <p:sldId id="288" r:id="rId22"/>
    <p:sldId id="289" r:id="rId23"/>
    <p:sldId id="291" r:id="rId24"/>
    <p:sldId id="266" r:id="rId25"/>
    <p:sldId id="267" r:id="rId26"/>
    <p:sldId id="268" r:id="rId27"/>
    <p:sldId id="295" r:id="rId28"/>
    <p:sldId id="290" r:id="rId29"/>
    <p:sldId id="292" r:id="rId30"/>
    <p:sldId id="269" r:id="rId31"/>
    <p:sldId id="270" r:id="rId32"/>
    <p:sldId id="293" r:id="rId33"/>
    <p:sldId id="271" r:id="rId34"/>
    <p:sldId id="279"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2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88065A-1F41-45E4-8E18-591DA114D832}" type="doc">
      <dgm:prSet loTypeId="urn:microsoft.com/office/officeart/2005/8/layout/hProcess4" loCatId="process" qsTypeId="urn:microsoft.com/office/officeart/2005/8/quickstyle/3d4" qsCatId="3D" csTypeId="urn:microsoft.com/office/officeart/2005/8/colors/colorful1#1" csCatId="colorful" phldr="1"/>
      <dgm:spPr/>
      <dgm:t>
        <a:bodyPr/>
        <a:lstStyle/>
        <a:p>
          <a:endParaRPr lang="en-US"/>
        </a:p>
      </dgm:t>
    </dgm:pt>
    <dgm:pt modelId="{35241546-759F-489C-B3B6-E5CA6B248081}">
      <dgm:prSet phldrT="[Text]"/>
      <dgm:spPr/>
      <dgm:t>
        <a:bodyPr/>
        <a:lstStyle/>
        <a:p>
          <a:r>
            <a:rPr lang="en-US" dirty="0" smtClean="0"/>
            <a:t>CAUSE</a:t>
          </a:r>
          <a:endParaRPr lang="en-US" dirty="0"/>
        </a:p>
      </dgm:t>
    </dgm:pt>
    <dgm:pt modelId="{6B842FAD-A2EA-433C-8182-DA09F2543D62}" type="parTrans" cxnId="{272AF1EC-08DB-48EE-8F24-D7743CE5F4CF}">
      <dgm:prSet/>
      <dgm:spPr/>
      <dgm:t>
        <a:bodyPr/>
        <a:lstStyle/>
        <a:p>
          <a:endParaRPr lang="en-US"/>
        </a:p>
      </dgm:t>
    </dgm:pt>
    <dgm:pt modelId="{2EAAB37F-2E18-442F-949F-F09AA21A523A}" type="sibTrans" cxnId="{272AF1EC-08DB-48EE-8F24-D7743CE5F4CF}">
      <dgm:prSet/>
      <dgm:spPr/>
      <dgm:t>
        <a:bodyPr/>
        <a:lstStyle/>
        <a:p>
          <a:endParaRPr lang="en-US"/>
        </a:p>
      </dgm:t>
    </dgm:pt>
    <dgm:pt modelId="{0BB06478-D92E-4C1D-BA46-5BB790E16A2D}">
      <dgm:prSet phldrT="[Text]"/>
      <dgm:spPr/>
      <dgm:t>
        <a:bodyPr/>
        <a:lstStyle/>
        <a:p>
          <a:r>
            <a:rPr lang="en-US" dirty="0" smtClean="0"/>
            <a:t>Migrated from Mexico</a:t>
          </a:r>
          <a:endParaRPr lang="en-US" dirty="0"/>
        </a:p>
      </dgm:t>
    </dgm:pt>
    <dgm:pt modelId="{600EA78C-459A-45C9-A457-A5FD0FF0FBD5}" type="parTrans" cxnId="{ED04F029-06FD-4E2F-9867-D1955323ED9D}">
      <dgm:prSet/>
      <dgm:spPr/>
      <dgm:t>
        <a:bodyPr/>
        <a:lstStyle/>
        <a:p>
          <a:endParaRPr lang="en-US"/>
        </a:p>
      </dgm:t>
    </dgm:pt>
    <dgm:pt modelId="{368702DD-C0B3-4392-A23C-DD6E33C06519}" type="sibTrans" cxnId="{ED04F029-06FD-4E2F-9867-D1955323ED9D}">
      <dgm:prSet/>
      <dgm:spPr/>
      <dgm:t>
        <a:bodyPr/>
        <a:lstStyle/>
        <a:p>
          <a:endParaRPr lang="en-US"/>
        </a:p>
      </dgm:t>
    </dgm:pt>
    <dgm:pt modelId="{3CA9DE84-676D-4853-895D-B84375355620}">
      <dgm:prSet phldrT="[Text]"/>
      <dgm:spPr/>
      <dgm:t>
        <a:bodyPr/>
        <a:lstStyle/>
        <a:p>
          <a:r>
            <a:rPr lang="en-US" dirty="0" smtClean="0"/>
            <a:t>Infested cotton growing areas in the 1920s</a:t>
          </a:r>
          <a:endParaRPr lang="en-US" dirty="0"/>
        </a:p>
      </dgm:t>
    </dgm:pt>
    <dgm:pt modelId="{D372F66C-C0F1-4976-8421-D5EC191A889A}" type="parTrans" cxnId="{0C55424D-9E66-4817-8C61-1B681F32DA0A}">
      <dgm:prSet/>
      <dgm:spPr/>
      <dgm:t>
        <a:bodyPr/>
        <a:lstStyle/>
        <a:p>
          <a:endParaRPr lang="en-US"/>
        </a:p>
      </dgm:t>
    </dgm:pt>
    <dgm:pt modelId="{916859A8-C3F1-4F8E-AE9D-98A1629261DF}" type="sibTrans" cxnId="{0C55424D-9E66-4817-8C61-1B681F32DA0A}">
      <dgm:prSet/>
      <dgm:spPr/>
      <dgm:t>
        <a:bodyPr/>
        <a:lstStyle/>
        <a:p>
          <a:endParaRPr lang="en-US"/>
        </a:p>
      </dgm:t>
    </dgm:pt>
    <dgm:pt modelId="{BD036734-4FE3-4B62-BB7F-59636BB277A6}">
      <dgm:prSet phldrT="[Text]"/>
      <dgm:spPr/>
      <dgm:t>
        <a:bodyPr/>
        <a:lstStyle/>
        <a:p>
          <a:r>
            <a:rPr lang="en-US" dirty="0" smtClean="0"/>
            <a:t>BOLL WEEVIL</a:t>
          </a:r>
          <a:endParaRPr lang="en-US" dirty="0"/>
        </a:p>
      </dgm:t>
    </dgm:pt>
    <dgm:pt modelId="{402F65AD-25C1-4262-9A39-748132C1B28F}" type="parTrans" cxnId="{E6BEF870-56BF-4DA3-92E1-90302D7C0ABA}">
      <dgm:prSet/>
      <dgm:spPr/>
      <dgm:t>
        <a:bodyPr/>
        <a:lstStyle/>
        <a:p>
          <a:endParaRPr lang="en-US"/>
        </a:p>
      </dgm:t>
    </dgm:pt>
    <dgm:pt modelId="{F0C335C4-A3E7-4802-ADBF-DB2C508F592D}" type="sibTrans" cxnId="{E6BEF870-56BF-4DA3-92E1-90302D7C0ABA}">
      <dgm:prSet/>
      <dgm:spPr/>
      <dgm:t>
        <a:bodyPr/>
        <a:lstStyle/>
        <a:p>
          <a:endParaRPr lang="en-US"/>
        </a:p>
      </dgm:t>
    </dgm:pt>
    <dgm:pt modelId="{E2B30984-4ED4-476D-805C-4888765AC6C8}">
      <dgm:prSet phldrT="[Text]"/>
      <dgm:spPr/>
      <dgm:t>
        <a:bodyPr/>
        <a:lstStyle/>
        <a:p>
          <a:r>
            <a:rPr lang="en-US" dirty="0" smtClean="0"/>
            <a:t> Beetle</a:t>
          </a:r>
          <a:endParaRPr lang="en-US" dirty="0"/>
        </a:p>
      </dgm:t>
    </dgm:pt>
    <dgm:pt modelId="{BC2F3022-0396-4F30-966E-13284AA892DE}" type="parTrans" cxnId="{0339903C-EF18-44E1-9076-7C5A1A6F10A3}">
      <dgm:prSet/>
      <dgm:spPr/>
      <dgm:t>
        <a:bodyPr/>
        <a:lstStyle/>
        <a:p>
          <a:endParaRPr lang="en-US"/>
        </a:p>
      </dgm:t>
    </dgm:pt>
    <dgm:pt modelId="{AE3CD7EB-CDEA-4C42-B1D4-5349B58172DE}" type="sibTrans" cxnId="{0339903C-EF18-44E1-9076-7C5A1A6F10A3}">
      <dgm:prSet/>
      <dgm:spPr/>
      <dgm:t>
        <a:bodyPr/>
        <a:lstStyle/>
        <a:p>
          <a:endParaRPr lang="en-US"/>
        </a:p>
      </dgm:t>
    </dgm:pt>
    <dgm:pt modelId="{89E6C5DA-32FA-4F87-957A-D155687BD1B0}">
      <dgm:prSet phldrT="[Text]"/>
      <dgm:spPr/>
      <dgm:t>
        <a:bodyPr/>
        <a:lstStyle/>
        <a:p>
          <a:r>
            <a:rPr lang="en-US" dirty="0" smtClean="0"/>
            <a:t> Feeds on cotton</a:t>
          </a:r>
          <a:endParaRPr lang="en-US" dirty="0"/>
        </a:p>
      </dgm:t>
    </dgm:pt>
    <dgm:pt modelId="{4D70AE9C-97E7-4E2D-A710-B56A70C41336}" type="parTrans" cxnId="{2BE533A3-8D52-4564-BF06-52821548113C}">
      <dgm:prSet/>
      <dgm:spPr/>
      <dgm:t>
        <a:bodyPr/>
        <a:lstStyle/>
        <a:p>
          <a:endParaRPr lang="en-US"/>
        </a:p>
      </dgm:t>
    </dgm:pt>
    <dgm:pt modelId="{DC47A2EC-E8DE-4829-B03C-958997873ECD}" type="sibTrans" cxnId="{2BE533A3-8D52-4564-BF06-52821548113C}">
      <dgm:prSet/>
      <dgm:spPr/>
      <dgm:t>
        <a:bodyPr/>
        <a:lstStyle/>
        <a:p>
          <a:endParaRPr lang="en-US"/>
        </a:p>
      </dgm:t>
    </dgm:pt>
    <dgm:pt modelId="{24BB16B5-EC46-4FDF-A4AF-0944C6419620}">
      <dgm:prSet phldrT="[Text]"/>
      <dgm:spPr/>
      <dgm:t>
        <a:bodyPr/>
        <a:lstStyle/>
        <a:p>
          <a:r>
            <a:rPr lang="en-US" dirty="0" smtClean="0"/>
            <a:t>EFFECT</a:t>
          </a:r>
          <a:endParaRPr lang="en-US" dirty="0"/>
        </a:p>
      </dgm:t>
    </dgm:pt>
    <dgm:pt modelId="{B0EC9AF3-E351-41E8-9AE1-E30917DBC505}" type="parTrans" cxnId="{E8955340-A6D8-4F4B-A434-C8C6E1289337}">
      <dgm:prSet/>
      <dgm:spPr/>
      <dgm:t>
        <a:bodyPr/>
        <a:lstStyle/>
        <a:p>
          <a:endParaRPr lang="en-US"/>
        </a:p>
      </dgm:t>
    </dgm:pt>
    <dgm:pt modelId="{237E6291-2D53-47D9-8E8B-6DA1B484B256}" type="sibTrans" cxnId="{E8955340-A6D8-4F4B-A434-C8C6E1289337}">
      <dgm:prSet/>
      <dgm:spPr/>
      <dgm:t>
        <a:bodyPr/>
        <a:lstStyle/>
        <a:p>
          <a:endParaRPr lang="en-US"/>
        </a:p>
      </dgm:t>
    </dgm:pt>
    <dgm:pt modelId="{7E1A98D5-C4EB-4412-A58D-A593C23EFC52}">
      <dgm:prSet phldrT="[Text]"/>
      <dgm:spPr/>
      <dgm:t>
        <a:bodyPr/>
        <a:lstStyle/>
        <a:p>
          <a:r>
            <a:rPr lang="en-US" dirty="0" smtClean="0"/>
            <a:t>Destroyed cotton crops decreasing production</a:t>
          </a:r>
          <a:endParaRPr lang="en-US" dirty="0"/>
        </a:p>
      </dgm:t>
    </dgm:pt>
    <dgm:pt modelId="{AECC7701-DDC4-4F1A-BED9-A95C47B4F545}" type="parTrans" cxnId="{C953FC22-32EB-49D7-AD79-75884930D57C}">
      <dgm:prSet/>
      <dgm:spPr/>
      <dgm:t>
        <a:bodyPr/>
        <a:lstStyle/>
        <a:p>
          <a:endParaRPr lang="en-US"/>
        </a:p>
      </dgm:t>
    </dgm:pt>
    <dgm:pt modelId="{AACE73C1-368B-4251-91A9-C67D70486744}" type="sibTrans" cxnId="{C953FC22-32EB-49D7-AD79-75884930D57C}">
      <dgm:prSet/>
      <dgm:spPr/>
      <dgm:t>
        <a:bodyPr/>
        <a:lstStyle/>
        <a:p>
          <a:endParaRPr lang="en-US"/>
        </a:p>
      </dgm:t>
    </dgm:pt>
    <dgm:pt modelId="{30E56F8C-A9D2-470A-8C93-7443D815617F}">
      <dgm:prSet phldrT="[Text]"/>
      <dgm:spPr/>
      <dgm:t>
        <a:bodyPr/>
        <a:lstStyle/>
        <a:p>
          <a:r>
            <a:rPr lang="en-US" dirty="0" smtClean="0"/>
            <a:t>Sharecroppers, tenant farmers, and African Americans lost their jobs, some moved north</a:t>
          </a:r>
          <a:endParaRPr lang="en-US" dirty="0"/>
        </a:p>
      </dgm:t>
    </dgm:pt>
    <dgm:pt modelId="{8B0BB128-8E35-4FB0-9D7F-D8E790057175}" type="parTrans" cxnId="{CB7C341A-7F22-48F7-BF00-4FC62347E31B}">
      <dgm:prSet/>
      <dgm:spPr/>
      <dgm:t>
        <a:bodyPr/>
        <a:lstStyle/>
        <a:p>
          <a:endParaRPr lang="en-US"/>
        </a:p>
      </dgm:t>
    </dgm:pt>
    <dgm:pt modelId="{D342CE91-CCBD-45EC-A804-E788FCA55A54}" type="sibTrans" cxnId="{CB7C341A-7F22-48F7-BF00-4FC62347E31B}">
      <dgm:prSet/>
      <dgm:spPr/>
      <dgm:t>
        <a:bodyPr/>
        <a:lstStyle/>
        <a:p>
          <a:endParaRPr lang="en-US"/>
        </a:p>
      </dgm:t>
    </dgm:pt>
    <dgm:pt modelId="{6AE11119-9732-498F-B63C-F8E856ABA99E}">
      <dgm:prSet phldrT="[Text]"/>
      <dgm:spPr/>
      <dgm:t>
        <a:bodyPr/>
        <a:lstStyle/>
        <a:p>
          <a:r>
            <a:rPr lang="en-US" dirty="0" smtClean="0"/>
            <a:t> Agricultural pest</a:t>
          </a:r>
          <a:endParaRPr lang="en-US" dirty="0"/>
        </a:p>
      </dgm:t>
    </dgm:pt>
    <dgm:pt modelId="{91D8AD99-02AB-4502-AE57-DCEE469CC581}" type="parTrans" cxnId="{E1F3A1A8-237C-4BAF-9E6F-C50A8D43ACFA}">
      <dgm:prSet/>
      <dgm:spPr/>
      <dgm:t>
        <a:bodyPr/>
        <a:lstStyle/>
        <a:p>
          <a:endParaRPr lang="en-US"/>
        </a:p>
      </dgm:t>
    </dgm:pt>
    <dgm:pt modelId="{9D274423-3318-4917-AC8E-CC5FC93B61AA}" type="sibTrans" cxnId="{E1F3A1A8-237C-4BAF-9E6F-C50A8D43ACFA}">
      <dgm:prSet/>
      <dgm:spPr/>
      <dgm:t>
        <a:bodyPr/>
        <a:lstStyle/>
        <a:p>
          <a:endParaRPr lang="en-US"/>
        </a:p>
      </dgm:t>
    </dgm:pt>
    <dgm:pt modelId="{9F149A06-2212-499A-B3EB-8806ADA4D624}">
      <dgm:prSet phldrT="[Text]"/>
      <dgm:spPr/>
      <dgm:t>
        <a:bodyPr/>
        <a:lstStyle/>
        <a:p>
          <a:r>
            <a:rPr lang="en-US" dirty="0" smtClean="0"/>
            <a:t>Helped diversify agriculture</a:t>
          </a:r>
          <a:endParaRPr lang="en-US" dirty="0"/>
        </a:p>
      </dgm:t>
    </dgm:pt>
    <dgm:pt modelId="{BA424C92-7778-4B7F-841F-E482A91C7DA8}" type="parTrans" cxnId="{37FBAB5E-56EB-471B-9095-099FBEF1D59B}">
      <dgm:prSet/>
      <dgm:spPr/>
      <dgm:t>
        <a:bodyPr/>
        <a:lstStyle/>
        <a:p>
          <a:endParaRPr lang="en-US"/>
        </a:p>
      </dgm:t>
    </dgm:pt>
    <dgm:pt modelId="{DFA85AA2-D1EC-4D88-93A3-452324389273}" type="sibTrans" cxnId="{37FBAB5E-56EB-471B-9095-099FBEF1D59B}">
      <dgm:prSet/>
      <dgm:spPr/>
      <dgm:t>
        <a:bodyPr/>
        <a:lstStyle/>
        <a:p>
          <a:endParaRPr lang="en-US"/>
        </a:p>
      </dgm:t>
    </dgm:pt>
    <dgm:pt modelId="{BA3D40B7-7407-4706-AB15-5FC296367E20}">
      <dgm:prSet phldrT="[Text]"/>
      <dgm:spPr/>
      <dgm:t>
        <a:bodyPr/>
        <a:lstStyle/>
        <a:p>
          <a:r>
            <a:rPr lang="en-US" dirty="0" smtClean="0"/>
            <a:t>Cotton no longer the primary crop</a:t>
          </a:r>
          <a:endParaRPr lang="en-US" dirty="0"/>
        </a:p>
      </dgm:t>
    </dgm:pt>
    <dgm:pt modelId="{EED100AF-691E-426E-AC84-D25E86F1EBDC}" type="parTrans" cxnId="{D5D78690-8447-4130-ADFB-6D4C418FABDB}">
      <dgm:prSet/>
      <dgm:spPr/>
    </dgm:pt>
    <dgm:pt modelId="{B5BAD741-BD71-4EA5-BECD-8CB1CCF57CDB}" type="sibTrans" cxnId="{D5D78690-8447-4130-ADFB-6D4C418FABDB}">
      <dgm:prSet/>
      <dgm:spPr/>
    </dgm:pt>
    <dgm:pt modelId="{D8412C86-379B-42E9-B9AB-2743AA76165F}" type="pres">
      <dgm:prSet presAssocID="{6588065A-1F41-45E4-8E18-591DA114D832}" presName="Name0" presStyleCnt="0">
        <dgm:presLayoutVars>
          <dgm:dir/>
          <dgm:animLvl val="lvl"/>
          <dgm:resizeHandles val="exact"/>
        </dgm:presLayoutVars>
      </dgm:prSet>
      <dgm:spPr/>
      <dgm:t>
        <a:bodyPr/>
        <a:lstStyle/>
        <a:p>
          <a:endParaRPr lang="en-US"/>
        </a:p>
      </dgm:t>
    </dgm:pt>
    <dgm:pt modelId="{22D7D3A3-5117-41FD-9AF2-49CB403B7CEC}" type="pres">
      <dgm:prSet presAssocID="{6588065A-1F41-45E4-8E18-591DA114D832}" presName="tSp" presStyleCnt="0"/>
      <dgm:spPr/>
    </dgm:pt>
    <dgm:pt modelId="{F3864785-5563-4BE8-936B-34C939587EEB}" type="pres">
      <dgm:prSet presAssocID="{6588065A-1F41-45E4-8E18-591DA114D832}" presName="bSp" presStyleCnt="0"/>
      <dgm:spPr/>
    </dgm:pt>
    <dgm:pt modelId="{5A432AEE-07B6-496B-860F-EFFC3616B60D}" type="pres">
      <dgm:prSet presAssocID="{6588065A-1F41-45E4-8E18-591DA114D832}" presName="process" presStyleCnt="0"/>
      <dgm:spPr/>
    </dgm:pt>
    <dgm:pt modelId="{FA9F2F54-C623-4AC8-A8A3-A38A509ABD5F}" type="pres">
      <dgm:prSet presAssocID="{35241546-759F-489C-B3B6-E5CA6B248081}" presName="composite1" presStyleCnt="0"/>
      <dgm:spPr/>
    </dgm:pt>
    <dgm:pt modelId="{62199D2A-1901-4CCE-B8AB-FF44B1B7E99F}" type="pres">
      <dgm:prSet presAssocID="{35241546-759F-489C-B3B6-E5CA6B248081}" presName="dummyNode1" presStyleLbl="node1" presStyleIdx="0" presStyleCnt="3"/>
      <dgm:spPr/>
    </dgm:pt>
    <dgm:pt modelId="{D8D96C97-69E2-44FB-94AA-CF1F7AAAB55D}" type="pres">
      <dgm:prSet presAssocID="{35241546-759F-489C-B3B6-E5CA6B248081}" presName="childNode1" presStyleLbl="bgAcc1" presStyleIdx="0" presStyleCnt="3" custScaleY="151200">
        <dgm:presLayoutVars>
          <dgm:bulletEnabled val="1"/>
        </dgm:presLayoutVars>
      </dgm:prSet>
      <dgm:spPr/>
      <dgm:t>
        <a:bodyPr/>
        <a:lstStyle/>
        <a:p>
          <a:endParaRPr lang="en-US"/>
        </a:p>
      </dgm:t>
    </dgm:pt>
    <dgm:pt modelId="{5476BC46-A924-466B-BF6C-FAD4BF79BBE8}" type="pres">
      <dgm:prSet presAssocID="{35241546-759F-489C-B3B6-E5CA6B248081}" presName="childNode1tx" presStyleLbl="bgAcc1" presStyleIdx="0" presStyleCnt="3">
        <dgm:presLayoutVars>
          <dgm:bulletEnabled val="1"/>
        </dgm:presLayoutVars>
      </dgm:prSet>
      <dgm:spPr/>
      <dgm:t>
        <a:bodyPr/>
        <a:lstStyle/>
        <a:p>
          <a:endParaRPr lang="en-US"/>
        </a:p>
      </dgm:t>
    </dgm:pt>
    <dgm:pt modelId="{6E396FAD-7465-4B92-A4DC-1224D5D97679}" type="pres">
      <dgm:prSet presAssocID="{35241546-759F-489C-B3B6-E5CA6B248081}" presName="parentNode1" presStyleLbl="node1" presStyleIdx="0" presStyleCnt="3" custLinFactNeighborX="887" custLinFactNeighborY="40745">
        <dgm:presLayoutVars>
          <dgm:chMax val="1"/>
          <dgm:bulletEnabled val="1"/>
        </dgm:presLayoutVars>
      </dgm:prSet>
      <dgm:spPr/>
      <dgm:t>
        <a:bodyPr/>
        <a:lstStyle/>
        <a:p>
          <a:endParaRPr lang="en-US"/>
        </a:p>
      </dgm:t>
    </dgm:pt>
    <dgm:pt modelId="{6EB93EA1-C305-4D7D-BFB6-F6C1BCC0FCF2}" type="pres">
      <dgm:prSet presAssocID="{35241546-759F-489C-B3B6-E5CA6B248081}" presName="connSite1" presStyleCnt="0"/>
      <dgm:spPr/>
    </dgm:pt>
    <dgm:pt modelId="{42FFEFCA-5746-4E96-A821-9D6E1C6637B0}" type="pres">
      <dgm:prSet presAssocID="{2EAAB37F-2E18-442F-949F-F09AA21A523A}" presName="Name9" presStyleLbl="sibTrans2D1" presStyleIdx="0" presStyleCnt="2"/>
      <dgm:spPr/>
      <dgm:t>
        <a:bodyPr/>
        <a:lstStyle/>
        <a:p>
          <a:endParaRPr lang="en-US"/>
        </a:p>
      </dgm:t>
    </dgm:pt>
    <dgm:pt modelId="{373AAA3E-A5F1-4381-BF40-1344ADA2D4F2}" type="pres">
      <dgm:prSet presAssocID="{BD036734-4FE3-4B62-BB7F-59636BB277A6}" presName="composite2" presStyleCnt="0"/>
      <dgm:spPr/>
    </dgm:pt>
    <dgm:pt modelId="{1D809DBF-2FD9-4064-B7D4-EDFEE3F711A3}" type="pres">
      <dgm:prSet presAssocID="{BD036734-4FE3-4B62-BB7F-59636BB277A6}" presName="dummyNode2" presStyleLbl="node1" presStyleIdx="0" presStyleCnt="3"/>
      <dgm:spPr/>
    </dgm:pt>
    <dgm:pt modelId="{CAAB752A-B596-4817-8CBD-F3028BBF03EC}" type="pres">
      <dgm:prSet presAssocID="{BD036734-4FE3-4B62-BB7F-59636BB277A6}" presName="childNode2" presStyleLbl="bgAcc1" presStyleIdx="1" presStyleCnt="3" custScaleX="114660" custScaleY="129600">
        <dgm:presLayoutVars>
          <dgm:bulletEnabled val="1"/>
        </dgm:presLayoutVars>
      </dgm:prSet>
      <dgm:spPr/>
      <dgm:t>
        <a:bodyPr/>
        <a:lstStyle/>
        <a:p>
          <a:endParaRPr lang="en-US"/>
        </a:p>
      </dgm:t>
    </dgm:pt>
    <dgm:pt modelId="{B273F370-9FBE-4869-8DC3-F10DB1A4A89F}" type="pres">
      <dgm:prSet presAssocID="{BD036734-4FE3-4B62-BB7F-59636BB277A6}" presName="childNode2tx" presStyleLbl="bgAcc1" presStyleIdx="1" presStyleCnt="3">
        <dgm:presLayoutVars>
          <dgm:bulletEnabled val="1"/>
        </dgm:presLayoutVars>
      </dgm:prSet>
      <dgm:spPr/>
      <dgm:t>
        <a:bodyPr/>
        <a:lstStyle/>
        <a:p>
          <a:endParaRPr lang="en-US"/>
        </a:p>
      </dgm:t>
    </dgm:pt>
    <dgm:pt modelId="{228608A6-73CB-47B3-B233-B9A862B51F68}" type="pres">
      <dgm:prSet presAssocID="{BD036734-4FE3-4B62-BB7F-59636BB277A6}" presName="parentNode2" presStyleLbl="node1" presStyleIdx="1" presStyleCnt="3" custLinFactNeighborX="-51" custLinFactNeighborY="-15219">
        <dgm:presLayoutVars>
          <dgm:chMax val="0"/>
          <dgm:bulletEnabled val="1"/>
        </dgm:presLayoutVars>
      </dgm:prSet>
      <dgm:spPr/>
      <dgm:t>
        <a:bodyPr/>
        <a:lstStyle/>
        <a:p>
          <a:endParaRPr lang="en-US"/>
        </a:p>
      </dgm:t>
    </dgm:pt>
    <dgm:pt modelId="{712AB450-901E-4E8E-A673-130458D31854}" type="pres">
      <dgm:prSet presAssocID="{BD036734-4FE3-4B62-BB7F-59636BB277A6}" presName="connSite2" presStyleCnt="0"/>
      <dgm:spPr/>
    </dgm:pt>
    <dgm:pt modelId="{19A7D530-1ABE-464A-8F1B-864EAB0DCA55}" type="pres">
      <dgm:prSet presAssocID="{F0C335C4-A3E7-4802-ADBF-DB2C508F592D}" presName="Name18" presStyleLbl="sibTrans2D1" presStyleIdx="1" presStyleCnt="2" custLinFactNeighborX="4144" custLinFactNeighborY="-6495"/>
      <dgm:spPr/>
      <dgm:t>
        <a:bodyPr/>
        <a:lstStyle/>
        <a:p>
          <a:endParaRPr lang="en-US"/>
        </a:p>
      </dgm:t>
    </dgm:pt>
    <dgm:pt modelId="{018861F2-10A5-42B9-9321-A00B40EC5A16}" type="pres">
      <dgm:prSet presAssocID="{24BB16B5-EC46-4FDF-A4AF-0944C6419620}" presName="composite1" presStyleCnt="0"/>
      <dgm:spPr/>
    </dgm:pt>
    <dgm:pt modelId="{11073828-C946-4887-874B-AB3A430D4ED1}" type="pres">
      <dgm:prSet presAssocID="{24BB16B5-EC46-4FDF-A4AF-0944C6419620}" presName="dummyNode1" presStyleLbl="node1" presStyleIdx="1" presStyleCnt="3"/>
      <dgm:spPr/>
    </dgm:pt>
    <dgm:pt modelId="{0F5652A2-0BF2-4566-BF0E-DF6A33383CB5}" type="pres">
      <dgm:prSet presAssocID="{24BB16B5-EC46-4FDF-A4AF-0944C6419620}" presName="childNode1" presStyleLbl="bgAcc1" presStyleIdx="2" presStyleCnt="3" custScaleY="154488" custLinFactNeighborX="-745" custLinFactNeighborY="14785">
        <dgm:presLayoutVars>
          <dgm:bulletEnabled val="1"/>
        </dgm:presLayoutVars>
      </dgm:prSet>
      <dgm:spPr/>
      <dgm:t>
        <a:bodyPr/>
        <a:lstStyle/>
        <a:p>
          <a:endParaRPr lang="en-US"/>
        </a:p>
      </dgm:t>
    </dgm:pt>
    <dgm:pt modelId="{2A0C93D1-9D8F-429E-9B0D-C39922E8B0DE}" type="pres">
      <dgm:prSet presAssocID="{24BB16B5-EC46-4FDF-A4AF-0944C6419620}" presName="childNode1tx" presStyleLbl="bgAcc1" presStyleIdx="2" presStyleCnt="3">
        <dgm:presLayoutVars>
          <dgm:bulletEnabled val="1"/>
        </dgm:presLayoutVars>
      </dgm:prSet>
      <dgm:spPr/>
      <dgm:t>
        <a:bodyPr/>
        <a:lstStyle/>
        <a:p>
          <a:endParaRPr lang="en-US"/>
        </a:p>
      </dgm:t>
    </dgm:pt>
    <dgm:pt modelId="{9A1889C8-EC28-4E81-BED9-0FF0FF2E597E}" type="pres">
      <dgm:prSet presAssocID="{24BB16B5-EC46-4FDF-A4AF-0944C6419620}" presName="parentNode1" presStyleLbl="node1" presStyleIdx="2" presStyleCnt="3" custLinFactNeighborX="299" custLinFactNeighborY="70498">
        <dgm:presLayoutVars>
          <dgm:chMax val="1"/>
          <dgm:bulletEnabled val="1"/>
        </dgm:presLayoutVars>
      </dgm:prSet>
      <dgm:spPr/>
      <dgm:t>
        <a:bodyPr/>
        <a:lstStyle/>
        <a:p>
          <a:endParaRPr lang="en-US"/>
        </a:p>
      </dgm:t>
    </dgm:pt>
    <dgm:pt modelId="{C15CEBF6-59B3-4139-A7E6-26470B0B76FD}" type="pres">
      <dgm:prSet presAssocID="{24BB16B5-EC46-4FDF-A4AF-0944C6419620}" presName="connSite1" presStyleCnt="0"/>
      <dgm:spPr/>
    </dgm:pt>
  </dgm:ptLst>
  <dgm:cxnLst>
    <dgm:cxn modelId="{C9E40010-D630-4B73-B159-636FE6889F40}" type="presOf" srcId="{0BB06478-D92E-4C1D-BA46-5BB790E16A2D}" destId="{5476BC46-A924-466B-BF6C-FAD4BF79BBE8}" srcOrd="1" destOrd="0" presId="urn:microsoft.com/office/officeart/2005/8/layout/hProcess4"/>
    <dgm:cxn modelId="{BD2D02FC-A13D-49F1-891E-510664878A95}" type="presOf" srcId="{6AE11119-9732-498F-B63C-F8E856ABA99E}" destId="{CAAB752A-B596-4817-8CBD-F3028BBF03EC}" srcOrd="0" destOrd="2" presId="urn:microsoft.com/office/officeart/2005/8/layout/hProcess4"/>
    <dgm:cxn modelId="{7BD2B28A-21A7-4A94-9914-EA9256C57686}" type="presOf" srcId="{F0C335C4-A3E7-4802-ADBF-DB2C508F592D}" destId="{19A7D530-1ABE-464A-8F1B-864EAB0DCA55}" srcOrd="0" destOrd="0" presId="urn:microsoft.com/office/officeart/2005/8/layout/hProcess4"/>
    <dgm:cxn modelId="{2C148D48-B6F3-4ADD-ABEC-38B90E23B0DA}" type="presOf" srcId="{BA3D40B7-7407-4706-AB15-5FC296367E20}" destId="{0F5652A2-0BF2-4566-BF0E-DF6A33383CB5}" srcOrd="0" destOrd="3" presId="urn:microsoft.com/office/officeart/2005/8/layout/hProcess4"/>
    <dgm:cxn modelId="{D5D78690-8447-4130-ADFB-6D4C418FABDB}" srcId="{24BB16B5-EC46-4FDF-A4AF-0944C6419620}" destId="{BA3D40B7-7407-4706-AB15-5FC296367E20}" srcOrd="3" destOrd="0" parTransId="{EED100AF-691E-426E-AC84-D25E86F1EBDC}" sibTransId="{B5BAD741-BD71-4EA5-BECD-8CB1CCF57CDB}"/>
    <dgm:cxn modelId="{43ECD147-B87E-44D1-BD55-54BB247C0200}" type="presOf" srcId="{7E1A98D5-C4EB-4412-A58D-A593C23EFC52}" destId="{2A0C93D1-9D8F-429E-9B0D-C39922E8B0DE}" srcOrd="1" destOrd="0" presId="urn:microsoft.com/office/officeart/2005/8/layout/hProcess4"/>
    <dgm:cxn modelId="{382AC2E9-E23F-4279-A62A-EA1F58B70D11}" type="presOf" srcId="{3CA9DE84-676D-4853-895D-B84375355620}" destId="{5476BC46-A924-466B-BF6C-FAD4BF79BBE8}" srcOrd="1" destOrd="1" presId="urn:microsoft.com/office/officeart/2005/8/layout/hProcess4"/>
    <dgm:cxn modelId="{2569387C-FE58-4391-83B3-1E1CBA24ABC6}" type="presOf" srcId="{BD036734-4FE3-4B62-BB7F-59636BB277A6}" destId="{228608A6-73CB-47B3-B233-B9A862B51F68}" srcOrd="0" destOrd="0" presId="urn:microsoft.com/office/officeart/2005/8/layout/hProcess4"/>
    <dgm:cxn modelId="{BCB9E5E6-9E08-41E8-8C50-7A7EFAB6E428}" type="presOf" srcId="{2EAAB37F-2E18-442F-949F-F09AA21A523A}" destId="{42FFEFCA-5746-4E96-A821-9D6E1C6637B0}" srcOrd="0" destOrd="0" presId="urn:microsoft.com/office/officeart/2005/8/layout/hProcess4"/>
    <dgm:cxn modelId="{43F70FDF-64DA-4369-822A-2C41A96867D1}" type="presOf" srcId="{3CA9DE84-676D-4853-895D-B84375355620}" destId="{D8D96C97-69E2-44FB-94AA-CF1F7AAAB55D}" srcOrd="0" destOrd="1" presId="urn:microsoft.com/office/officeart/2005/8/layout/hProcess4"/>
    <dgm:cxn modelId="{37FBAB5E-56EB-471B-9095-099FBEF1D59B}" srcId="{24BB16B5-EC46-4FDF-A4AF-0944C6419620}" destId="{9F149A06-2212-499A-B3EB-8806ADA4D624}" srcOrd="2" destOrd="0" parTransId="{BA424C92-7778-4B7F-841F-E482A91C7DA8}" sibTransId="{DFA85AA2-D1EC-4D88-93A3-452324389273}"/>
    <dgm:cxn modelId="{806BD635-CC2D-4A65-94DF-7E2661AE480E}" type="presOf" srcId="{E2B30984-4ED4-476D-805C-4888765AC6C8}" destId="{CAAB752A-B596-4817-8CBD-F3028BBF03EC}" srcOrd="0" destOrd="0" presId="urn:microsoft.com/office/officeart/2005/8/layout/hProcess4"/>
    <dgm:cxn modelId="{070B2B10-D62E-4FB6-9CDF-6C2B2B00EC66}" type="presOf" srcId="{30E56F8C-A9D2-470A-8C93-7443D815617F}" destId="{2A0C93D1-9D8F-429E-9B0D-C39922E8B0DE}" srcOrd="1" destOrd="1" presId="urn:microsoft.com/office/officeart/2005/8/layout/hProcess4"/>
    <dgm:cxn modelId="{0C55424D-9E66-4817-8C61-1B681F32DA0A}" srcId="{35241546-759F-489C-B3B6-E5CA6B248081}" destId="{3CA9DE84-676D-4853-895D-B84375355620}" srcOrd="1" destOrd="0" parTransId="{D372F66C-C0F1-4976-8421-D5EC191A889A}" sibTransId="{916859A8-C3F1-4F8E-AE9D-98A1629261DF}"/>
    <dgm:cxn modelId="{2A2C5895-B62A-4A91-A5AB-A668A5E45585}" type="presOf" srcId="{30E56F8C-A9D2-470A-8C93-7443D815617F}" destId="{0F5652A2-0BF2-4566-BF0E-DF6A33383CB5}" srcOrd="0" destOrd="1" presId="urn:microsoft.com/office/officeart/2005/8/layout/hProcess4"/>
    <dgm:cxn modelId="{0E9318F1-556E-4689-BE72-E3AE69C69543}" type="presOf" srcId="{24BB16B5-EC46-4FDF-A4AF-0944C6419620}" destId="{9A1889C8-EC28-4E81-BED9-0FF0FF2E597E}" srcOrd="0" destOrd="0" presId="urn:microsoft.com/office/officeart/2005/8/layout/hProcess4"/>
    <dgm:cxn modelId="{7F387912-CAA4-45E4-AF37-618800F1125F}" type="presOf" srcId="{9F149A06-2212-499A-B3EB-8806ADA4D624}" destId="{2A0C93D1-9D8F-429E-9B0D-C39922E8B0DE}" srcOrd="1" destOrd="2" presId="urn:microsoft.com/office/officeart/2005/8/layout/hProcess4"/>
    <dgm:cxn modelId="{F761586A-6D1D-4803-B022-FC5D95F0C23D}" type="presOf" srcId="{89E6C5DA-32FA-4F87-957A-D155687BD1B0}" destId="{B273F370-9FBE-4869-8DC3-F10DB1A4A89F}" srcOrd="1" destOrd="1" presId="urn:microsoft.com/office/officeart/2005/8/layout/hProcess4"/>
    <dgm:cxn modelId="{E6BEF870-56BF-4DA3-92E1-90302D7C0ABA}" srcId="{6588065A-1F41-45E4-8E18-591DA114D832}" destId="{BD036734-4FE3-4B62-BB7F-59636BB277A6}" srcOrd="1" destOrd="0" parTransId="{402F65AD-25C1-4262-9A39-748132C1B28F}" sibTransId="{F0C335C4-A3E7-4802-ADBF-DB2C508F592D}"/>
    <dgm:cxn modelId="{ED04F029-06FD-4E2F-9867-D1955323ED9D}" srcId="{35241546-759F-489C-B3B6-E5CA6B248081}" destId="{0BB06478-D92E-4C1D-BA46-5BB790E16A2D}" srcOrd="0" destOrd="0" parTransId="{600EA78C-459A-45C9-A457-A5FD0FF0FBD5}" sibTransId="{368702DD-C0B3-4392-A23C-DD6E33C06519}"/>
    <dgm:cxn modelId="{D34CF22A-A3F9-474A-816A-B8A3DF91AFAC}" type="presOf" srcId="{7E1A98D5-C4EB-4412-A58D-A593C23EFC52}" destId="{0F5652A2-0BF2-4566-BF0E-DF6A33383CB5}" srcOrd="0" destOrd="0" presId="urn:microsoft.com/office/officeart/2005/8/layout/hProcess4"/>
    <dgm:cxn modelId="{70E801CE-E26D-40A7-B42E-9D93EC80D918}" type="presOf" srcId="{BA3D40B7-7407-4706-AB15-5FC296367E20}" destId="{2A0C93D1-9D8F-429E-9B0D-C39922E8B0DE}" srcOrd="1" destOrd="3" presId="urn:microsoft.com/office/officeart/2005/8/layout/hProcess4"/>
    <dgm:cxn modelId="{C953FC22-32EB-49D7-AD79-75884930D57C}" srcId="{24BB16B5-EC46-4FDF-A4AF-0944C6419620}" destId="{7E1A98D5-C4EB-4412-A58D-A593C23EFC52}" srcOrd="0" destOrd="0" parTransId="{AECC7701-DDC4-4F1A-BED9-A95C47B4F545}" sibTransId="{AACE73C1-368B-4251-91A9-C67D70486744}"/>
    <dgm:cxn modelId="{085B4E0F-EF82-4DA0-B80E-A32DE39E9229}" type="presOf" srcId="{6588065A-1F41-45E4-8E18-591DA114D832}" destId="{D8412C86-379B-42E9-B9AB-2743AA76165F}" srcOrd="0" destOrd="0" presId="urn:microsoft.com/office/officeart/2005/8/layout/hProcess4"/>
    <dgm:cxn modelId="{3178765C-DCB6-4828-B230-31271B55B0E7}" type="presOf" srcId="{35241546-759F-489C-B3B6-E5CA6B248081}" destId="{6E396FAD-7465-4B92-A4DC-1224D5D97679}" srcOrd="0" destOrd="0" presId="urn:microsoft.com/office/officeart/2005/8/layout/hProcess4"/>
    <dgm:cxn modelId="{28CD00B5-8A84-494D-A27B-02B1A50477E5}" type="presOf" srcId="{E2B30984-4ED4-476D-805C-4888765AC6C8}" destId="{B273F370-9FBE-4869-8DC3-F10DB1A4A89F}" srcOrd="1" destOrd="0" presId="urn:microsoft.com/office/officeart/2005/8/layout/hProcess4"/>
    <dgm:cxn modelId="{CE4261DB-340F-42F5-B119-C19B80A1B827}" type="presOf" srcId="{0BB06478-D92E-4C1D-BA46-5BB790E16A2D}" destId="{D8D96C97-69E2-44FB-94AA-CF1F7AAAB55D}" srcOrd="0" destOrd="0" presId="urn:microsoft.com/office/officeart/2005/8/layout/hProcess4"/>
    <dgm:cxn modelId="{0339903C-EF18-44E1-9076-7C5A1A6F10A3}" srcId="{BD036734-4FE3-4B62-BB7F-59636BB277A6}" destId="{E2B30984-4ED4-476D-805C-4888765AC6C8}" srcOrd="0" destOrd="0" parTransId="{BC2F3022-0396-4F30-966E-13284AA892DE}" sibTransId="{AE3CD7EB-CDEA-4C42-B1D4-5349B58172DE}"/>
    <dgm:cxn modelId="{272AF1EC-08DB-48EE-8F24-D7743CE5F4CF}" srcId="{6588065A-1F41-45E4-8E18-591DA114D832}" destId="{35241546-759F-489C-B3B6-E5CA6B248081}" srcOrd="0" destOrd="0" parTransId="{6B842FAD-A2EA-433C-8182-DA09F2543D62}" sibTransId="{2EAAB37F-2E18-442F-949F-F09AA21A523A}"/>
    <dgm:cxn modelId="{618639F8-50B0-49BB-95EF-F53002DD819A}" type="presOf" srcId="{89E6C5DA-32FA-4F87-957A-D155687BD1B0}" destId="{CAAB752A-B596-4817-8CBD-F3028BBF03EC}" srcOrd="0" destOrd="1" presId="urn:microsoft.com/office/officeart/2005/8/layout/hProcess4"/>
    <dgm:cxn modelId="{CB7C341A-7F22-48F7-BF00-4FC62347E31B}" srcId="{24BB16B5-EC46-4FDF-A4AF-0944C6419620}" destId="{30E56F8C-A9D2-470A-8C93-7443D815617F}" srcOrd="1" destOrd="0" parTransId="{8B0BB128-8E35-4FB0-9D7F-D8E790057175}" sibTransId="{D342CE91-CCBD-45EC-A804-E788FCA55A54}"/>
    <dgm:cxn modelId="{E1F3A1A8-237C-4BAF-9E6F-C50A8D43ACFA}" srcId="{BD036734-4FE3-4B62-BB7F-59636BB277A6}" destId="{6AE11119-9732-498F-B63C-F8E856ABA99E}" srcOrd="2" destOrd="0" parTransId="{91D8AD99-02AB-4502-AE57-DCEE469CC581}" sibTransId="{9D274423-3318-4917-AC8E-CC5FC93B61AA}"/>
    <dgm:cxn modelId="{BA7CF29C-39A2-477E-9F75-116AC4A59CB6}" type="presOf" srcId="{9F149A06-2212-499A-B3EB-8806ADA4D624}" destId="{0F5652A2-0BF2-4566-BF0E-DF6A33383CB5}" srcOrd="0" destOrd="2" presId="urn:microsoft.com/office/officeart/2005/8/layout/hProcess4"/>
    <dgm:cxn modelId="{5DEC6D00-7C71-4456-A5E0-A7E8D6AE8C90}" type="presOf" srcId="{6AE11119-9732-498F-B63C-F8E856ABA99E}" destId="{B273F370-9FBE-4869-8DC3-F10DB1A4A89F}" srcOrd="1" destOrd="2" presId="urn:microsoft.com/office/officeart/2005/8/layout/hProcess4"/>
    <dgm:cxn modelId="{E8955340-A6D8-4F4B-A434-C8C6E1289337}" srcId="{6588065A-1F41-45E4-8E18-591DA114D832}" destId="{24BB16B5-EC46-4FDF-A4AF-0944C6419620}" srcOrd="2" destOrd="0" parTransId="{B0EC9AF3-E351-41E8-9AE1-E30917DBC505}" sibTransId="{237E6291-2D53-47D9-8E8B-6DA1B484B256}"/>
    <dgm:cxn modelId="{2BE533A3-8D52-4564-BF06-52821548113C}" srcId="{BD036734-4FE3-4B62-BB7F-59636BB277A6}" destId="{89E6C5DA-32FA-4F87-957A-D155687BD1B0}" srcOrd="1" destOrd="0" parTransId="{4D70AE9C-97E7-4E2D-A710-B56A70C41336}" sibTransId="{DC47A2EC-E8DE-4829-B03C-958997873ECD}"/>
    <dgm:cxn modelId="{86B7EEB5-92DC-4D18-879A-E788634F660F}" type="presParOf" srcId="{D8412C86-379B-42E9-B9AB-2743AA76165F}" destId="{22D7D3A3-5117-41FD-9AF2-49CB403B7CEC}" srcOrd="0" destOrd="0" presId="urn:microsoft.com/office/officeart/2005/8/layout/hProcess4"/>
    <dgm:cxn modelId="{C53D0CA5-15F3-4A8E-A57C-B319878187A6}" type="presParOf" srcId="{D8412C86-379B-42E9-B9AB-2743AA76165F}" destId="{F3864785-5563-4BE8-936B-34C939587EEB}" srcOrd="1" destOrd="0" presId="urn:microsoft.com/office/officeart/2005/8/layout/hProcess4"/>
    <dgm:cxn modelId="{ADA00327-D29D-4738-88E4-2C35C3051186}" type="presParOf" srcId="{D8412C86-379B-42E9-B9AB-2743AA76165F}" destId="{5A432AEE-07B6-496B-860F-EFFC3616B60D}" srcOrd="2" destOrd="0" presId="urn:microsoft.com/office/officeart/2005/8/layout/hProcess4"/>
    <dgm:cxn modelId="{589F33F5-F3DD-43A5-9488-604AB51E1049}" type="presParOf" srcId="{5A432AEE-07B6-496B-860F-EFFC3616B60D}" destId="{FA9F2F54-C623-4AC8-A8A3-A38A509ABD5F}" srcOrd="0" destOrd="0" presId="urn:microsoft.com/office/officeart/2005/8/layout/hProcess4"/>
    <dgm:cxn modelId="{A5714340-4D96-47F0-A149-A2732A04CBA9}" type="presParOf" srcId="{FA9F2F54-C623-4AC8-A8A3-A38A509ABD5F}" destId="{62199D2A-1901-4CCE-B8AB-FF44B1B7E99F}" srcOrd="0" destOrd="0" presId="urn:microsoft.com/office/officeart/2005/8/layout/hProcess4"/>
    <dgm:cxn modelId="{EBBA9B59-3DB5-4E61-867A-5DA8229BB4D4}" type="presParOf" srcId="{FA9F2F54-C623-4AC8-A8A3-A38A509ABD5F}" destId="{D8D96C97-69E2-44FB-94AA-CF1F7AAAB55D}" srcOrd="1" destOrd="0" presId="urn:microsoft.com/office/officeart/2005/8/layout/hProcess4"/>
    <dgm:cxn modelId="{4B92A8BA-146B-4B16-907C-75F98CC292EB}" type="presParOf" srcId="{FA9F2F54-C623-4AC8-A8A3-A38A509ABD5F}" destId="{5476BC46-A924-466B-BF6C-FAD4BF79BBE8}" srcOrd="2" destOrd="0" presId="urn:microsoft.com/office/officeart/2005/8/layout/hProcess4"/>
    <dgm:cxn modelId="{F19675CB-1997-42F0-893C-B218B8CB2E45}" type="presParOf" srcId="{FA9F2F54-C623-4AC8-A8A3-A38A509ABD5F}" destId="{6E396FAD-7465-4B92-A4DC-1224D5D97679}" srcOrd="3" destOrd="0" presId="urn:microsoft.com/office/officeart/2005/8/layout/hProcess4"/>
    <dgm:cxn modelId="{7991D349-A688-48AF-83C1-7A4CC87D4EEE}" type="presParOf" srcId="{FA9F2F54-C623-4AC8-A8A3-A38A509ABD5F}" destId="{6EB93EA1-C305-4D7D-BFB6-F6C1BCC0FCF2}" srcOrd="4" destOrd="0" presId="urn:microsoft.com/office/officeart/2005/8/layout/hProcess4"/>
    <dgm:cxn modelId="{FB6E7778-45B6-4583-9E74-ABD710FE37D7}" type="presParOf" srcId="{5A432AEE-07B6-496B-860F-EFFC3616B60D}" destId="{42FFEFCA-5746-4E96-A821-9D6E1C6637B0}" srcOrd="1" destOrd="0" presId="urn:microsoft.com/office/officeart/2005/8/layout/hProcess4"/>
    <dgm:cxn modelId="{FEA284EE-BDBD-4F54-8971-E7A08E1160B5}" type="presParOf" srcId="{5A432AEE-07B6-496B-860F-EFFC3616B60D}" destId="{373AAA3E-A5F1-4381-BF40-1344ADA2D4F2}" srcOrd="2" destOrd="0" presId="urn:microsoft.com/office/officeart/2005/8/layout/hProcess4"/>
    <dgm:cxn modelId="{7BB5407A-17DA-4E77-9AD4-D75FEF1524B0}" type="presParOf" srcId="{373AAA3E-A5F1-4381-BF40-1344ADA2D4F2}" destId="{1D809DBF-2FD9-4064-B7D4-EDFEE3F711A3}" srcOrd="0" destOrd="0" presId="urn:microsoft.com/office/officeart/2005/8/layout/hProcess4"/>
    <dgm:cxn modelId="{59D74EB2-211A-4858-8002-4E4C85B85A28}" type="presParOf" srcId="{373AAA3E-A5F1-4381-BF40-1344ADA2D4F2}" destId="{CAAB752A-B596-4817-8CBD-F3028BBF03EC}" srcOrd="1" destOrd="0" presId="urn:microsoft.com/office/officeart/2005/8/layout/hProcess4"/>
    <dgm:cxn modelId="{5256AE52-7535-4B6F-BAD0-CEC52486F00E}" type="presParOf" srcId="{373AAA3E-A5F1-4381-BF40-1344ADA2D4F2}" destId="{B273F370-9FBE-4869-8DC3-F10DB1A4A89F}" srcOrd="2" destOrd="0" presId="urn:microsoft.com/office/officeart/2005/8/layout/hProcess4"/>
    <dgm:cxn modelId="{098C2356-B607-4987-91F3-2BD520EF4794}" type="presParOf" srcId="{373AAA3E-A5F1-4381-BF40-1344ADA2D4F2}" destId="{228608A6-73CB-47B3-B233-B9A862B51F68}" srcOrd="3" destOrd="0" presId="urn:microsoft.com/office/officeart/2005/8/layout/hProcess4"/>
    <dgm:cxn modelId="{EDEA3FA1-E64C-4A47-986C-B813F0440D79}" type="presParOf" srcId="{373AAA3E-A5F1-4381-BF40-1344ADA2D4F2}" destId="{712AB450-901E-4E8E-A673-130458D31854}" srcOrd="4" destOrd="0" presId="urn:microsoft.com/office/officeart/2005/8/layout/hProcess4"/>
    <dgm:cxn modelId="{5688D9CF-7401-44C0-B9F8-128334ADFDEE}" type="presParOf" srcId="{5A432AEE-07B6-496B-860F-EFFC3616B60D}" destId="{19A7D530-1ABE-464A-8F1B-864EAB0DCA55}" srcOrd="3" destOrd="0" presId="urn:microsoft.com/office/officeart/2005/8/layout/hProcess4"/>
    <dgm:cxn modelId="{1DEED261-93CD-493B-8509-E7862006A5DB}" type="presParOf" srcId="{5A432AEE-07B6-496B-860F-EFFC3616B60D}" destId="{018861F2-10A5-42B9-9321-A00B40EC5A16}" srcOrd="4" destOrd="0" presId="urn:microsoft.com/office/officeart/2005/8/layout/hProcess4"/>
    <dgm:cxn modelId="{D7086417-3724-427B-8A7F-3D63DAF1B230}" type="presParOf" srcId="{018861F2-10A5-42B9-9321-A00B40EC5A16}" destId="{11073828-C946-4887-874B-AB3A430D4ED1}" srcOrd="0" destOrd="0" presId="urn:microsoft.com/office/officeart/2005/8/layout/hProcess4"/>
    <dgm:cxn modelId="{B2F0A0BA-4102-48AF-A363-D87DED4F12DD}" type="presParOf" srcId="{018861F2-10A5-42B9-9321-A00B40EC5A16}" destId="{0F5652A2-0BF2-4566-BF0E-DF6A33383CB5}" srcOrd="1" destOrd="0" presId="urn:microsoft.com/office/officeart/2005/8/layout/hProcess4"/>
    <dgm:cxn modelId="{D5CEC597-3934-44AF-A72F-AECBD4DF8A86}" type="presParOf" srcId="{018861F2-10A5-42B9-9321-A00B40EC5A16}" destId="{2A0C93D1-9D8F-429E-9B0D-C39922E8B0DE}" srcOrd="2" destOrd="0" presId="urn:microsoft.com/office/officeart/2005/8/layout/hProcess4"/>
    <dgm:cxn modelId="{534BF0FB-4552-4EA4-92E5-D433985FD88C}" type="presParOf" srcId="{018861F2-10A5-42B9-9321-A00B40EC5A16}" destId="{9A1889C8-EC28-4E81-BED9-0FF0FF2E597E}" srcOrd="3" destOrd="0" presId="urn:microsoft.com/office/officeart/2005/8/layout/hProcess4"/>
    <dgm:cxn modelId="{85FE4857-6AF2-4FC8-9FB5-DF9A254CDE60}" type="presParOf" srcId="{018861F2-10A5-42B9-9321-A00B40EC5A16}" destId="{C15CEBF6-59B3-4139-A7E6-26470B0B76FD}" srcOrd="4" destOrd="0" presId="urn:microsoft.com/office/officeart/2005/8/layout/h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67EAED-29B3-4410-B698-26A9C8536A0F}"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90FAE0E3-6110-449C-8981-AB5986225D4C}">
      <dgm:prSet phldrT="[Text]">
        <dgm:style>
          <a:lnRef idx="0">
            <a:schemeClr val="accent3"/>
          </a:lnRef>
          <a:fillRef idx="3">
            <a:schemeClr val="accent3"/>
          </a:fillRef>
          <a:effectRef idx="3">
            <a:schemeClr val="accent3"/>
          </a:effectRef>
          <a:fontRef idx="minor">
            <a:schemeClr val="lt1"/>
          </a:fontRef>
        </dgm:style>
      </dgm:prSet>
      <dgm:spPr/>
      <dgm:t>
        <a:bodyPr/>
        <a:lstStyle/>
        <a:p>
          <a:r>
            <a:rPr lang="en-US" dirty="0" smtClean="0"/>
            <a:t>DROUGHT</a:t>
          </a:r>
          <a:endParaRPr lang="en-US" dirty="0"/>
        </a:p>
      </dgm:t>
    </dgm:pt>
    <dgm:pt modelId="{1C79DFE4-A7A0-4561-9AAF-8F479E4DCEAE}" type="parTrans" cxnId="{7A53907B-E58E-4ADB-94C8-1B86E8055311}">
      <dgm:prSet/>
      <dgm:spPr/>
      <dgm:t>
        <a:bodyPr/>
        <a:lstStyle/>
        <a:p>
          <a:endParaRPr lang="en-US"/>
        </a:p>
      </dgm:t>
    </dgm:pt>
    <dgm:pt modelId="{C90EF2F2-5F8A-4C96-B0E8-5ADD58043878}" type="sibTrans" cxnId="{7A53907B-E58E-4ADB-94C8-1B86E8055311}">
      <dgm:prSet/>
      <dgm:spPr/>
      <dgm:t>
        <a:bodyPr/>
        <a:lstStyle/>
        <a:p>
          <a:endParaRPr lang="en-US"/>
        </a:p>
      </dgm:t>
    </dgm:pt>
    <dgm:pt modelId="{BBC93959-1C6F-408A-BD26-385E382DFEF7}">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smtClean="0"/>
            <a:t>EFFECT</a:t>
          </a:r>
          <a:endParaRPr lang="en-US" dirty="0"/>
        </a:p>
      </dgm:t>
    </dgm:pt>
    <dgm:pt modelId="{340DDA76-9AAD-48A6-ADDB-F627EA01A859}" type="parTrans" cxnId="{B5941E78-184E-481B-8983-D0A43B2E2BCF}">
      <dgm:prSet/>
      <dgm:spPr/>
      <dgm:t>
        <a:bodyPr/>
        <a:lstStyle/>
        <a:p>
          <a:endParaRPr lang="en-US"/>
        </a:p>
      </dgm:t>
    </dgm:pt>
    <dgm:pt modelId="{6BEEA9D8-FAAB-4F98-83FB-B6160F75E21C}" type="sibTrans" cxnId="{B5941E78-184E-481B-8983-D0A43B2E2BCF}">
      <dgm:prSet/>
      <dgm:spPr/>
      <dgm:t>
        <a:bodyPr/>
        <a:lstStyle/>
        <a:p>
          <a:endParaRPr lang="en-US"/>
        </a:p>
      </dgm:t>
    </dgm:pt>
    <dgm:pt modelId="{1E1A2028-C173-4EE7-873B-3894C992E392}">
      <dgm:prSet phldrT="[Text]">
        <dgm:style>
          <a:lnRef idx="0">
            <a:schemeClr val="accent5"/>
          </a:lnRef>
          <a:fillRef idx="3">
            <a:schemeClr val="accent5"/>
          </a:fillRef>
          <a:effectRef idx="3">
            <a:schemeClr val="accent5"/>
          </a:effectRef>
          <a:fontRef idx="minor">
            <a:schemeClr val="lt1"/>
          </a:fontRef>
        </dgm:style>
      </dgm:prSet>
      <dgm:spPr/>
      <dgm:t>
        <a:bodyPr/>
        <a:lstStyle/>
        <a:p>
          <a:r>
            <a:rPr lang="en-US" dirty="0" smtClean="0">
              <a:solidFill>
                <a:schemeClr val="bg1"/>
              </a:solidFill>
            </a:rPr>
            <a:t>Farmers went into debt</a:t>
          </a:r>
          <a:endParaRPr lang="en-US" dirty="0">
            <a:solidFill>
              <a:schemeClr val="bg1"/>
            </a:solidFill>
          </a:endParaRPr>
        </a:p>
      </dgm:t>
    </dgm:pt>
    <dgm:pt modelId="{160B9FED-36CF-486F-9887-4468F4005AB8}" type="parTrans" cxnId="{1AE4CBB8-108B-42BA-9152-C3B4B9CF4B79}">
      <dgm:prSet/>
      <dgm:spPr/>
      <dgm:t>
        <a:bodyPr/>
        <a:lstStyle/>
        <a:p>
          <a:endParaRPr lang="en-US"/>
        </a:p>
      </dgm:t>
    </dgm:pt>
    <dgm:pt modelId="{B1EA1307-4A1A-4BCB-A994-37C13A613DC3}" type="sibTrans" cxnId="{1AE4CBB8-108B-42BA-9152-C3B4B9CF4B79}">
      <dgm:prSet/>
      <dgm:spPr/>
      <dgm:t>
        <a:bodyPr/>
        <a:lstStyle/>
        <a:p>
          <a:endParaRPr lang="en-US"/>
        </a:p>
      </dgm:t>
    </dgm:pt>
    <dgm:pt modelId="{4EB33FC3-EF83-4848-9065-DA2706EFE106}">
      <dgm:prSet phldrT="[Text]">
        <dgm:style>
          <a:lnRef idx="0">
            <a:schemeClr val="accent5"/>
          </a:lnRef>
          <a:fillRef idx="3">
            <a:schemeClr val="accent5"/>
          </a:fillRef>
          <a:effectRef idx="3">
            <a:schemeClr val="accent5"/>
          </a:effectRef>
          <a:fontRef idx="minor">
            <a:schemeClr val="lt1"/>
          </a:fontRef>
        </dgm:style>
      </dgm:prSet>
      <dgm:spPr/>
      <dgm:t>
        <a:bodyPr/>
        <a:lstStyle/>
        <a:p>
          <a:r>
            <a:rPr lang="en-US" dirty="0" smtClean="0">
              <a:solidFill>
                <a:schemeClr val="bg1"/>
              </a:solidFill>
            </a:rPr>
            <a:t>Food shortage</a:t>
          </a:r>
          <a:endParaRPr lang="en-US" dirty="0">
            <a:solidFill>
              <a:schemeClr val="bg1"/>
            </a:solidFill>
          </a:endParaRPr>
        </a:p>
      </dgm:t>
    </dgm:pt>
    <dgm:pt modelId="{73E60028-6EFD-41B9-B6C2-9CB91058B170}" type="parTrans" cxnId="{FC932DD6-D5F5-4B3C-A8D5-245C0F2D1B35}">
      <dgm:prSet/>
      <dgm:spPr/>
      <dgm:t>
        <a:bodyPr/>
        <a:lstStyle/>
        <a:p>
          <a:endParaRPr lang="en-US"/>
        </a:p>
      </dgm:t>
    </dgm:pt>
    <dgm:pt modelId="{CE6CF7A2-F9EA-4566-A052-518E6C6751FF}" type="sibTrans" cxnId="{FC932DD6-D5F5-4B3C-A8D5-245C0F2D1B35}">
      <dgm:prSet/>
      <dgm:spPr/>
      <dgm:t>
        <a:bodyPr/>
        <a:lstStyle/>
        <a:p>
          <a:endParaRPr lang="en-US"/>
        </a:p>
      </dgm:t>
    </dgm:pt>
    <dgm:pt modelId="{AC1900AA-25CB-4F37-A2E2-94E7C709AFF8}">
      <dgm:prSet phldrT="[Text]">
        <dgm:style>
          <a:lnRef idx="0">
            <a:schemeClr val="accent5"/>
          </a:lnRef>
          <a:fillRef idx="3">
            <a:schemeClr val="accent5"/>
          </a:fillRef>
          <a:effectRef idx="3">
            <a:schemeClr val="accent5"/>
          </a:effectRef>
          <a:fontRef idx="minor">
            <a:schemeClr val="lt1"/>
          </a:fontRef>
        </dgm:style>
      </dgm:prSet>
      <dgm:spPr/>
      <dgm:t>
        <a:bodyPr/>
        <a:lstStyle/>
        <a:p>
          <a:r>
            <a:rPr lang="en-US" dirty="0" smtClean="0">
              <a:solidFill>
                <a:schemeClr val="bg1"/>
              </a:solidFill>
            </a:rPr>
            <a:t>Agricultural related businesses struggle</a:t>
          </a:r>
          <a:endParaRPr lang="en-US" dirty="0">
            <a:solidFill>
              <a:schemeClr val="bg1"/>
            </a:solidFill>
          </a:endParaRPr>
        </a:p>
      </dgm:t>
    </dgm:pt>
    <dgm:pt modelId="{779491B6-DC8E-407D-9476-642961F1EBDA}" type="parTrans" cxnId="{0970A7B5-8644-4B1F-BCE3-126A02186518}">
      <dgm:prSet/>
      <dgm:spPr/>
      <dgm:t>
        <a:bodyPr/>
        <a:lstStyle/>
        <a:p>
          <a:endParaRPr lang="en-US"/>
        </a:p>
      </dgm:t>
    </dgm:pt>
    <dgm:pt modelId="{2E2E33F5-11C9-4D79-8A87-4552B2C11CD7}" type="sibTrans" cxnId="{0970A7B5-8644-4B1F-BCE3-126A02186518}">
      <dgm:prSet/>
      <dgm:spPr/>
      <dgm:t>
        <a:bodyPr/>
        <a:lstStyle/>
        <a:p>
          <a:endParaRPr lang="en-US"/>
        </a:p>
      </dgm:t>
    </dgm:pt>
    <dgm:pt modelId="{A2119875-CCA1-4952-91CE-E90286EA514C}">
      <dgm:prSet phldrT="[Text]">
        <dgm:style>
          <a:lnRef idx="0">
            <a:schemeClr val="accent5"/>
          </a:lnRef>
          <a:fillRef idx="3">
            <a:schemeClr val="accent5"/>
          </a:fillRef>
          <a:effectRef idx="3">
            <a:schemeClr val="accent5"/>
          </a:effectRef>
          <a:fontRef idx="minor">
            <a:schemeClr val="lt1"/>
          </a:fontRef>
        </dgm:style>
      </dgm:prSet>
      <dgm:spPr/>
      <dgm:t>
        <a:bodyPr/>
        <a:lstStyle/>
        <a:p>
          <a:r>
            <a:rPr lang="en-US" dirty="0" smtClean="0">
              <a:solidFill>
                <a:schemeClr val="bg1"/>
              </a:solidFill>
            </a:rPr>
            <a:t>Farmers (sharecroppers) move to urban areas</a:t>
          </a:r>
          <a:endParaRPr lang="en-US" dirty="0">
            <a:solidFill>
              <a:schemeClr val="bg1"/>
            </a:solidFill>
          </a:endParaRPr>
        </a:p>
      </dgm:t>
    </dgm:pt>
    <dgm:pt modelId="{C37B21CE-34DE-44EA-AB11-F9C7A8293A2C}" type="parTrans" cxnId="{03508381-C87D-4BA2-90C7-C441E9F77DC5}">
      <dgm:prSet/>
      <dgm:spPr/>
      <dgm:t>
        <a:bodyPr/>
        <a:lstStyle/>
        <a:p>
          <a:endParaRPr lang="en-US"/>
        </a:p>
      </dgm:t>
    </dgm:pt>
    <dgm:pt modelId="{D09003B1-C728-427E-8C27-38A0051A50FB}" type="sibTrans" cxnId="{03508381-C87D-4BA2-90C7-C441E9F77DC5}">
      <dgm:prSet/>
      <dgm:spPr/>
      <dgm:t>
        <a:bodyPr/>
        <a:lstStyle/>
        <a:p>
          <a:endParaRPr lang="en-US"/>
        </a:p>
      </dgm:t>
    </dgm:pt>
    <dgm:pt modelId="{10877B74-FAFC-477F-A39D-2B9BFA12DDAB}">
      <dgm:prSet phldrT="[Text]">
        <dgm:style>
          <a:lnRef idx="0">
            <a:schemeClr val="accent2"/>
          </a:lnRef>
          <a:fillRef idx="3">
            <a:schemeClr val="accent2"/>
          </a:fillRef>
          <a:effectRef idx="3">
            <a:schemeClr val="accent2"/>
          </a:effectRef>
          <a:fontRef idx="minor">
            <a:schemeClr val="lt1"/>
          </a:fontRef>
        </dgm:style>
      </dgm:prSet>
      <dgm:spPr/>
      <dgm:t>
        <a:bodyPr/>
        <a:lstStyle/>
        <a:p>
          <a:endParaRPr lang="en-US" sz="1700" dirty="0"/>
        </a:p>
      </dgm:t>
    </dgm:pt>
    <dgm:pt modelId="{0694BBFF-9750-4797-B179-59692A603CCB}" type="sibTrans" cxnId="{C5AA6254-CCC7-43A8-88FD-4C42246382BF}">
      <dgm:prSet/>
      <dgm:spPr/>
      <dgm:t>
        <a:bodyPr/>
        <a:lstStyle/>
        <a:p>
          <a:endParaRPr lang="en-US"/>
        </a:p>
      </dgm:t>
    </dgm:pt>
    <dgm:pt modelId="{6D4A96E2-D2D3-44E2-9848-37C24D54C8F8}" type="parTrans" cxnId="{C5AA6254-CCC7-43A8-88FD-4C42246382BF}">
      <dgm:prSet/>
      <dgm:spPr/>
      <dgm:t>
        <a:bodyPr/>
        <a:lstStyle/>
        <a:p>
          <a:endParaRPr lang="en-US"/>
        </a:p>
      </dgm:t>
    </dgm:pt>
    <dgm:pt modelId="{879017B9-9CCA-4A98-8A71-643F9C6D3719}">
      <dgm:prSet phldrT="[Text]" custT="1">
        <dgm:style>
          <a:lnRef idx="0">
            <a:schemeClr val="accent2"/>
          </a:lnRef>
          <a:fillRef idx="3">
            <a:schemeClr val="accent2"/>
          </a:fillRef>
          <a:effectRef idx="3">
            <a:schemeClr val="accent2"/>
          </a:effectRef>
          <a:fontRef idx="minor">
            <a:schemeClr val="lt1"/>
          </a:fontRef>
        </dgm:style>
      </dgm:prSet>
      <dgm:spPr/>
      <dgm:t>
        <a:bodyPr/>
        <a:lstStyle/>
        <a:p>
          <a:endParaRPr lang="en-US" sz="2400" dirty="0"/>
        </a:p>
      </dgm:t>
    </dgm:pt>
    <dgm:pt modelId="{270DDCD6-0D41-4E3A-999C-A2A9E19F8E47}" type="sibTrans" cxnId="{D969EDC7-C56B-43A1-B394-86F33986089B}">
      <dgm:prSet/>
      <dgm:spPr/>
      <dgm:t>
        <a:bodyPr/>
        <a:lstStyle/>
        <a:p>
          <a:endParaRPr lang="en-US"/>
        </a:p>
      </dgm:t>
    </dgm:pt>
    <dgm:pt modelId="{AF68A47D-90D4-45CA-BD12-C72DD5369E16}" type="parTrans" cxnId="{D969EDC7-C56B-43A1-B394-86F33986089B}">
      <dgm:prSet/>
      <dgm:spPr/>
      <dgm:t>
        <a:bodyPr/>
        <a:lstStyle/>
        <a:p>
          <a:endParaRPr lang="en-US"/>
        </a:p>
      </dgm:t>
    </dgm:pt>
    <dgm:pt modelId="{86856073-0A44-4AC3-B91F-A33CD9C53F31}">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US" sz="4000" dirty="0" smtClean="0">
              <a:solidFill>
                <a:schemeClr val="bg1"/>
              </a:solidFill>
            </a:rPr>
            <a:t>Lack of rainfall over extended period of time</a:t>
          </a:r>
          <a:endParaRPr lang="en-US" sz="4000" dirty="0">
            <a:solidFill>
              <a:schemeClr val="bg1"/>
            </a:solidFill>
          </a:endParaRPr>
        </a:p>
      </dgm:t>
    </dgm:pt>
    <dgm:pt modelId="{A6E60E4F-1F6D-408F-A7F9-D56F2C988CD4}" type="sibTrans" cxnId="{38358D85-A049-443C-966B-FDA562C3249B}">
      <dgm:prSet/>
      <dgm:spPr/>
      <dgm:t>
        <a:bodyPr/>
        <a:lstStyle/>
        <a:p>
          <a:endParaRPr lang="en-US"/>
        </a:p>
      </dgm:t>
    </dgm:pt>
    <dgm:pt modelId="{024A84F6-481B-4664-BD28-2FBEB997895F}" type="parTrans" cxnId="{38358D85-A049-443C-966B-FDA562C3249B}">
      <dgm:prSet/>
      <dgm:spPr/>
      <dgm:t>
        <a:bodyPr/>
        <a:lstStyle/>
        <a:p>
          <a:endParaRPr lang="en-US"/>
        </a:p>
      </dgm:t>
    </dgm:pt>
    <dgm:pt modelId="{C61FEAB0-AAAB-492C-B472-B31C01D307BB}">
      <dgm:prSet phldrT="[Text]">
        <dgm:style>
          <a:lnRef idx="0">
            <a:schemeClr val="accent5"/>
          </a:lnRef>
          <a:fillRef idx="3">
            <a:schemeClr val="accent5"/>
          </a:fillRef>
          <a:effectRef idx="3">
            <a:schemeClr val="accent5"/>
          </a:effectRef>
          <a:fontRef idx="minor">
            <a:schemeClr val="lt1"/>
          </a:fontRef>
        </dgm:style>
      </dgm:prSet>
      <dgm:spPr/>
      <dgm:t>
        <a:bodyPr/>
        <a:lstStyle/>
        <a:p>
          <a:r>
            <a:rPr lang="en-US" dirty="0" smtClean="0">
              <a:solidFill>
                <a:schemeClr val="bg1"/>
              </a:solidFill>
            </a:rPr>
            <a:t>Georgia was in an economic depression before the rest of the country</a:t>
          </a:r>
          <a:endParaRPr lang="en-US" dirty="0">
            <a:solidFill>
              <a:schemeClr val="bg1"/>
            </a:solidFill>
          </a:endParaRPr>
        </a:p>
      </dgm:t>
    </dgm:pt>
    <dgm:pt modelId="{0E285F18-649C-40CB-B27A-58E3E9D2B180}" type="parTrans" cxnId="{466B350A-DBF3-4B53-8EEF-BD52C432CBB6}">
      <dgm:prSet/>
      <dgm:spPr/>
    </dgm:pt>
    <dgm:pt modelId="{75C69FB9-2C67-4255-9524-7A7A2CACC3C0}" type="sibTrans" cxnId="{466B350A-DBF3-4B53-8EEF-BD52C432CBB6}">
      <dgm:prSet/>
      <dgm:spPr/>
    </dgm:pt>
    <dgm:pt modelId="{2F54AD07-0C02-4834-B89F-EB1258D83F97}" type="pres">
      <dgm:prSet presAssocID="{7767EAED-29B3-4410-B698-26A9C8536A0F}" presName="Name0" presStyleCnt="0">
        <dgm:presLayoutVars>
          <dgm:dir/>
          <dgm:animLvl val="lvl"/>
          <dgm:resizeHandles val="exact"/>
        </dgm:presLayoutVars>
      </dgm:prSet>
      <dgm:spPr/>
      <dgm:t>
        <a:bodyPr/>
        <a:lstStyle/>
        <a:p>
          <a:endParaRPr lang="en-US"/>
        </a:p>
      </dgm:t>
    </dgm:pt>
    <dgm:pt modelId="{E4932E90-02C1-4E4D-B9BA-96B31A7B6E5C}" type="pres">
      <dgm:prSet presAssocID="{7767EAED-29B3-4410-B698-26A9C8536A0F}" presName="tSp" presStyleCnt="0"/>
      <dgm:spPr/>
    </dgm:pt>
    <dgm:pt modelId="{D22936CC-F007-4E9C-8256-462B9E4D9089}" type="pres">
      <dgm:prSet presAssocID="{7767EAED-29B3-4410-B698-26A9C8536A0F}" presName="bSp" presStyleCnt="0"/>
      <dgm:spPr/>
    </dgm:pt>
    <dgm:pt modelId="{FA1939E4-514E-4E5E-97AD-163359BC30EF}" type="pres">
      <dgm:prSet presAssocID="{7767EAED-29B3-4410-B698-26A9C8536A0F}" presName="process" presStyleCnt="0"/>
      <dgm:spPr/>
    </dgm:pt>
    <dgm:pt modelId="{6B1DE380-B9F6-4E39-82BE-B1E4FBF29A60}" type="pres">
      <dgm:prSet presAssocID="{90FAE0E3-6110-449C-8981-AB5986225D4C}" presName="composite1" presStyleCnt="0"/>
      <dgm:spPr/>
    </dgm:pt>
    <dgm:pt modelId="{0D2D1078-BBC3-4245-B092-A3FA60E5D38E}" type="pres">
      <dgm:prSet presAssocID="{90FAE0E3-6110-449C-8981-AB5986225D4C}" presName="dummyNode1" presStyleLbl="node1" presStyleIdx="0" presStyleCnt="2"/>
      <dgm:spPr/>
    </dgm:pt>
    <dgm:pt modelId="{114357F1-27D4-48EB-A6C3-E62C6B906C38}" type="pres">
      <dgm:prSet presAssocID="{90FAE0E3-6110-449C-8981-AB5986225D4C}" presName="childNode1" presStyleLbl="bgAcc1" presStyleIdx="0" presStyleCnt="2">
        <dgm:presLayoutVars>
          <dgm:bulletEnabled val="1"/>
        </dgm:presLayoutVars>
      </dgm:prSet>
      <dgm:spPr/>
      <dgm:t>
        <a:bodyPr/>
        <a:lstStyle/>
        <a:p>
          <a:endParaRPr lang="en-US"/>
        </a:p>
      </dgm:t>
    </dgm:pt>
    <dgm:pt modelId="{06857444-844F-4C76-81D0-A5DA0A5AAE21}" type="pres">
      <dgm:prSet presAssocID="{90FAE0E3-6110-449C-8981-AB5986225D4C}" presName="childNode1tx" presStyleLbl="bgAcc1" presStyleIdx="0" presStyleCnt="2">
        <dgm:presLayoutVars>
          <dgm:bulletEnabled val="1"/>
        </dgm:presLayoutVars>
      </dgm:prSet>
      <dgm:spPr/>
      <dgm:t>
        <a:bodyPr/>
        <a:lstStyle/>
        <a:p>
          <a:endParaRPr lang="en-US"/>
        </a:p>
      </dgm:t>
    </dgm:pt>
    <dgm:pt modelId="{029FBE43-5055-4BF6-BF4A-BD102CC119B7}" type="pres">
      <dgm:prSet presAssocID="{90FAE0E3-6110-449C-8981-AB5986225D4C}" presName="parentNode1" presStyleLbl="node1" presStyleIdx="0" presStyleCnt="2">
        <dgm:presLayoutVars>
          <dgm:chMax val="1"/>
          <dgm:bulletEnabled val="1"/>
        </dgm:presLayoutVars>
      </dgm:prSet>
      <dgm:spPr/>
      <dgm:t>
        <a:bodyPr/>
        <a:lstStyle/>
        <a:p>
          <a:endParaRPr lang="en-US"/>
        </a:p>
      </dgm:t>
    </dgm:pt>
    <dgm:pt modelId="{340C01E9-331B-47FB-BCAF-08F5344AA464}" type="pres">
      <dgm:prSet presAssocID="{90FAE0E3-6110-449C-8981-AB5986225D4C}" presName="connSite1" presStyleCnt="0"/>
      <dgm:spPr/>
    </dgm:pt>
    <dgm:pt modelId="{F3843681-7FFE-47B0-BD30-052E81813237}" type="pres">
      <dgm:prSet presAssocID="{C90EF2F2-5F8A-4C96-B0E8-5ADD58043878}" presName="Name9" presStyleLbl="sibTrans2D1" presStyleIdx="0" presStyleCnt="1"/>
      <dgm:spPr/>
      <dgm:t>
        <a:bodyPr/>
        <a:lstStyle/>
        <a:p>
          <a:endParaRPr lang="en-US"/>
        </a:p>
      </dgm:t>
    </dgm:pt>
    <dgm:pt modelId="{DFFCC2CF-127F-480A-94A9-A6C9F27D5167}" type="pres">
      <dgm:prSet presAssocID="{BBC93959-1C6F-408A-BD26-385E382DFEF7}" presName="composite2" presStyleCnt="0"/>
      <dgm:spPr/>
    </dgm:pt>
    <dgm:pt modelId="{505296F6-68B6-4A9B-9F96-3B364E8BECAC}" type="pres">
      <dgm:prSet presAssocID="{BBC93959-1C6F-408A-BD26-385E382DFEF7}" presName="dummyNode2" presStyleLbl="node1" presStyleIdx="0" presStyleCnt="2"/>
      <dgm:spPr/>
    </dgm:pt>
    <dgm:pt modelId="{78BC7EF5-BDD0-43AE-B730-798962CD9767}" type="pres">
      <dgm:prSet presAssocID="{BBC93959-1C6F-408A-BD26-385E382DFEF7}" presName="childNode2" presStyleLbl="bgAcc1" presStyleIdx="1" presStyleCnt="2" custScaleY="141786" custLinFactNeighborX="-1647" custLinFactNeighborY="24640">
        <dgm:presLayoutVars>
          <dgm:bulletEnabled val="1"/>
        </dgm:presLayoutVars>
      </dgm:prSet>
      <dgm:spPr/>
      <dgm:t>
        <a:bodyPr/>
        <a:lstStyle/>
        <a:p>
          <a:endParaRPr lang="en-US"/>
        </a:p>
      </dgm:t>
    </dgm:pt>
    <dgm:pt modelId="{15B878F7-2D85-4E59-AB9A-B568AA76FC42}" type="pres">
      <dgm:prSet presAssocID="{BBC93959-1C6F-408A-BD26-385E382DFEF7}" presName="childNode2tx" presStyleLbl="bgAcc1" presStyleIdx="1" presStyleCnt="2">
        <dgm:presLayoutVars>
          <dgm:bulletEnabled val="1"/>
        </dgm:presLayoutVars>
      </dgm:prSet>
      <dgm:spPr/>
      <dgm:t>
        <a:bodyPr/>
        <a:lstStyle/>
        <a:p>
          <a:endParaRPr lang="en-US"/>
        </a:p>
      </dgm:t>
    </dgm:pt>
    <dgm:pt modelId="{3FBAE5BB-B6C8-403B-836F-BC60585830EF}" type="pres">
      <dgm:prSet presAssocID="{BBC93959-1C6F-408A-BD26-385E382DFEF7}" presName="parentNode2" presStyleLbl="node1" presStyleIdx="1" presStyleCnt="2" custLinFactNeighborX="-1926" custLinFactNeighborY="30251">
        <dgm:presLayoutVars>
          <dgm:chMax val="0"/>
          <dgm:bulletEnabled val="1"/>
        </dgm:presLayoutVars>
      </dgm:prSet>
      <dgm:spPr/>
      <dgm:t>
        <a:bodyPr/>
        <a:lstStyle/>
        <a:p>
          <a:endParaRPr lang="en-US"/>
        </a:p>
      </dgm:t>
    </dgm:pt>
    <dgm:pt modelId="{752893F1-65FC-4A64-B2F8-EAB34DE95B71}" type="pres">
      <dgm:prSet presAssocID="{BBC93959-1C6F-408A-BD26-385E382DFEF7}" presName="connSite2" presStyleCnt="0"/>
      <dgm:spPr/>
    </dgm:pt>
  </dgm:ptLst>
  <dgm:cxnLst>
    <dgm:cxn modelId="{4C1F78D0-26FE-4EC9-A864-A1D58E79DD1A}" type="presOf" srcId="{4EB33FC3-EF83-4848-9065-DA2706EFE106}" destId="{15B878F7-2D85-4E59-AB9A-B568AA76FC42}" srcOrd="1" destOrd="0" presId="urn:microsoft.com/office/officeart/2005/8/layout/hProcess4"/>
    <dgm:cxn modelId="{D969EDC7-C56B-43A1-B394-86F33986089B}" srcId="{90FAE0E3-6110-449C-8981-AB5986225D4C}" destId="{879017B9-9CCA-4A98-8A71-643F9C6D3719}" srcOrd="0" destOrd="0" parTransId="{AF68A47D-90D4-45CA-BD12-C72DD5369E16}" sibTransId="{270DDCD6-0D41-4E3A-999C-A2A9E19F8E47}"/>
    <dgm:cxn modelId="{D32B48E9-BC60-40BC-BC47-8575A992B4E9}" type="presOf" srcId="{4EB33FC3-EF83-4848-9065-DA2706EFE106}" destId="{78BC7EF5-BDD0-43AE-B730-798962CD9767}" srcOrd="0" destOrd="0" presId="urn:microsoft.com/office/officeart/2005/8/layout/hProcess4"/>
    <dgm:cxn modelId="{7A53907B-E58E-4ADB-94C8-1B86E8055311}" srcId="{7767EAED-29B3-4410-B698-26A9C8536A0F}" destId="{90FAE0E3-6110-449C-8981-AB5986225D4C}" srcOrd="0" destOrd="0" parTransId="{1C79DFE4-A7A0-4561-9AAF-8F479E4DCEAE}" sibTransId="{C90EF2F2-5F8A-4C96-B0E8-5ADD58043878}"/>
    <dgm:cxn modelId="{EBE5AFFA-DFE4-4DE6-98C2-B0B49B5455AA}" type="presOf" srcId="{86856073-0A44-4AC3-B91F-A33CD9C53F31}" destId="{114357F1-27D4-48EB-A6C3-E62C6B906C38}" srcOrd="0" destOrd="1" presId="urn:microsoft.com/office/officeart/2005/8/layout/hProcess4"/>
    <dgm:cxn modelId="{38358D85-A049-443C-966B-FDA562C3249B}" srcId="{90FAE0E3-6110-449C-8981-AB5986225D4C}" destId="{86856073-0A44-4AC3-B91F-A33CD9C53F31}" srcOrd="1" destOrd="0" parTransId="{024A84F6-481B-4664-BD28-2FBEB997895F}" sibTransId="{A6E60E4F-1F6D-408F-A7F9-D56F2C988CD4}"/>
    <dgm:cxn modelId="{30A65D38-A500-4CA4-B6DC-50990E4C400F}" type="presOf" srcId="{AC1900AA-25CB-4F37-A2E2-94E7C709AFF8}" destId="{78BC7EF5-BDD0-43AE-B730-798962CD9767}" srcOrd="0" destOrd="3" presId="urn:microsoft.com/office/officeart/2005/8/layout/hProcess4"/>
    <dgm:cxn modelId="{FC932DD6-D5F5-4B3C-A8D5-245C0F2D1B35}" srcId="{BBC93959-1C6F-408A-BD26-385E382DFEF7}" destId="{4EB33FC3-EF83-4848-9065-DA2706EFE106}" srcOrd="0" destOrd="0" parTransId="{73E60028-6EFD-41B9-B6C2-9CB91058B170}" sibTransId="{CE6CF7A2-F9EA-4566-A052-518E6C6751FF}"/>
    <dgm:cxn modelId="{E961B24F-6892-4A95-AEFC-0223964C0D1D}" type="presOf" srcId="{879017B9-9CCA-4A98-8A71-643F9C6D3719}" destId="{114357F1-27D4-48EB-A6C3-E62C6B906C38}" srcOrd="0" destOrd="0" presId="urn:microsoft.com/office/officeart/2005/8/layout/hProcess4"/>
    <dgm:cxn modelId="{1AE4CBB8-108B-42BA-9152-C3B4B9CF4B79}" srcId="{BBC93959-1C6F-408A-BD26-385E382DFEF7}" destId="{1E1A2028-C173-4EE7-873B-3894C992E392}" srcOrd="1" destOrd="0" parTransId="{160B9FED-36CF-486F-9887-4468F4005AB8}" sibTransId="{B1EA1307-4A1A-4BCB-A994-37C13A613DC3}"/>
    <dgm:cxn modelId="{CD19D425-9C21-4699-82B1-791955278EAF}" type="presOf" srcId="{1E1A2028-C173-4EE7-873B-3894C992E392}" destId="{78BC7EF5-BDD0-43AE-B730-798962CD9767}" srcOrd="0" destOrd="1" presId="urn:microsoft.com/office/officeart/2005/8/layout/hProcess4"/>
    <dgm:cxn modelId="{0B1DCBEB-3D45-4FCA-A5C5-03CE3FE0AFD1}" type="presOf" srcId="{86856073-0A44-4AC3-B91F-A33CD9C53F31}" destId="{06857444-844F-4C76-81D0-A5DA0A5AAE21}" srcOrd="1" destOrd="1" presId="urn:microsoft.com/office/officeart/2005/8/layout/hProcess4"/>
    <dgm:cxn modelId="{AE5E8465-F93C-4A4E-9102-27104BB2BBAC}" type="presOf" srcId="{C61FEAB0-AAAB-492C-B472-B31C01D307BB}" destId="{15B878F7-2D85-4E59-AB9A-B568AA76FC42}" srcOrd="1" destOrd="4" presId="urn:microsoft.com/office/officeart/2005/8/layout/hProcess4"/>
    <dgm:cxn modelId="{90D79E4C-92D3-477A-8401-CEE76F8A8C1D}" type="presOf" srcId="{AC1900AA-25CB-4F37-A2E2-94E7C709AFF8}" destId="{15B878F7-2D85-4E59-AB9A-B568AA76FC42}" srcOrd="1" destOrd="3" presId="urn:microsoft.com/office/officeart/2005/8/layout/hProcess4"/>
    <dgm:cxn modelId="{EE0B8E75-20E5-44F8-BB2E-0CA36FEE5E6D}" type="presOf" srcId="{C90EF2F2-5F8A-4C96-B0E8-5ADD58043878}" destId="{F3843681-7FFE-47B0-BD30-052E81813237}" srcOrd="0" destOrd="0" presId="urn:microsoft.com/office/officeart/2005/8/layout/hProcess4"/>
    <dgm:cxn modelId="{9FEC850C-FA68-4A4C-8ECF-3594092CE9BA}" type="presOf" srcId="{C61FEAB0-AAAB-492C-B472-B31C01D307BB}" destId="{78BC7EF5-BDD0-43AE-B730-798962CD9767}" srcOrd="0" destOrd="4" presId="urn:microsoft.com/office/officeart/2005/8/layout/hProcess4"/>
    <dgm:cxn modelId="{1CDDD0AA-910D-46DA-A3FB-A1E3EDAC55EA}" type="presOf" srcId="{10877B74-FAFC-477F-A39D-2B9BFA12DDAB}" destId="{06857444-844F-4C76-81D0-A5DA0A5AAE21}" srcOrd="1" destOrd="2" presId="urn:microsoft.com/office/officeart/2005/8/layout/hProcess4"/>
    <dgm:cxn modelId="{D1622E3D-8763-4695-804C-21F6C8ABBCD1}" type="presOf" srcId="{90FAE0E3-6110-449C-8981-AB5986225D4C}" destId="{029FBE43-5055-4BF6-BF4A-BD102CC119B7}" srcOrd="0" destOrd="0" presId="urn:microsoft.com/office/officeart/2005/8/layout/hProcess4"/>
    <dgm:cxn modelId="{C5AA6254-CCC7-43A8-88FD-4C42246382BF}" srcId="{90FAE0E3-6110-449C-8981-AB5986225D4C}" destId="{10877B74-FAFC-477F-A39D-2B9BFA12DDAB}" srcOrd="2" destOrd="0" parTransId="{6D4A96E2-D2D3-44E2-9848-37C24D54C8F8}" sibTransId="{0694BBFF-9750-4797-B179-59692A603CCB}"/>
    <dgm:cxn modelId="{DC206449-3863-43B4-96E6-8617C4C391CE}" type="presOf" srcId="{879017B9-9CCA-4A98-8A71-643F9C6D3719}" destId="{06857444-844F-4C76-81D0-A5DA0A5AAE21}" srcOrd="1" destOrd="0" presId="urn:microsoft.com/office/officeart/2005/8/layout/hProcess4"/>
    <dgm:cxn modelId="{B71CECDA-65C8-4883-8A6E-9E0B2F2AA561}" type="presOf" srcId="{1E1A2028-C173-4EE7-873B-3894C992E392}" destId="{15B878F7-2D85-4E59-AB9A-B568AA76FC42}" srcOrd="1" destOrd="1" presId="urn:microsoft.com/office/officeart/2005/8/layout/hProcess4"/>
    <dgm:cxn modelId="{9F41ACCD-0E7B-4421-91A9-83D47D9FA2BF}" type="presOf" srcId="{A2119875-CCA1-4952-91CE-E90286EA514C}" destId="{15B878F7-2D85-4E59-AB9A-B568AA76FC42}" srcOrd="1" destOrd="2" presId="urn:microsoft.com/office/officeart/2005/8/layout/hProcess4"/>
    <dgm:cxn modelId="{46167D40-2EF4-49CF-9572-7926B2212564}" type="presOf" srcId="{7767EAED-29B3-4410-B698-26A9C8536A0F}" destId="{2F54AD07-0C02-4834-B89F-EB1258D83F97}" srcOrd="0" destOrd="0" presId="urn:microsoft.com/office/officeart/2005/8/layout/hProcess4"/>
    <dgm:cxn modelId="{0970A7B5-8644-4B1F-BCE3-126A02186518}" srcId="{BBC93959-1C6F-408A-BD26-385E382DFEF7}" destId="{AC1900AA-25CB-4F37-A2E2-94E7C709AFF8}" srcOrd="3" destOrd="0" parTransId="{779491B6-DC8E-407D-9476-642961F1EBDA}" sibTransId="{2E2E33F5-11C9-4D79-8A87-4552B2C11CD7}"/>
    <dgm:cxn modelId="{7DE8C720-11F8-4282-8D1E-ABCF29AADDD4}" type="presOf" srcId="{BBC93959-1C6F-408A-BD26-385E382DFEF7}" destId="{3FBAE5BB-B6C8-403B-836F-BC60585830EF}" srcOrd="0" destOrd="0" presId="urn:microsoft.com/office/officeart/2005/8/layout/hProcess4"/>
    <dgm:cxn modelId="{274DCB3D-DEFE-4BDF-A14F-5A3AD6681634}" type="presOf" srcId="{A2119875-CCA1-4952-91CE-E90286EA514C}" destId="{78BC7EF5-BDD0-43AE-B730-798962CD9767}" srcOrd="0" destOrd="2" presId="urn:microsoft.com/office/officeart/2005/8/layout/hProcess4"/>
    <dgm:cxn modelId="{466B350A-DBF3-4B53-8EEF-BD52C432CBB6}" srcId="{BBC93959-1C6F-408A-BD26-385E382DFEF7}" destId="{C61FEAB0-AAAB-492C-B472-B31C01D307BB}" srcOrd="4" destOrd="0" parTransId="{0E285F18-649C-40CB-B27A-58E3E9D2B180}" sibTransId="{75C69FB9-2C67-4255-9524-7A7A2CACC3C0}"/>
    <dgm:cxn modelId="{B5941E78-184E-481B-8983-D0A43B2E2BCF}" srcId="{7767EAED-29B3-4410-B698-26A9C8536A0F}" destId="{BBC93959-1C6F-408A-BD26-385E382DFEF7}" srcOrd="1" destOrd="0" parTransId="{340DDA76-9AAD-48A6-ADDB-F627EA01A859}" sibTransId="{6BEEA9D8-FAAB-4F98-83FB-B6160F75E21C}"/>
    <dgm:cxn modelId="{06C61970-314A-4E7D-B1E6-D447245D1E43}" type="presOf" srcId="{10877B74-FAFC-477F-A39D-2B9BFA12DDAB}" destId="{114357F1-27D4-48EB-A6C3-E62C6B906C38}" srcOrd="0" destOrd="2" presId="urn:microsoft.com/office/officeart/2005/8/layout/hProcess4"/>
    <dgm:cxn modelId="{03508381-C87D-4BA2-90C7-C441E9F77DC5}" srcId="{BBC93959-1C6F-408A-BD26-385E382DFEF7}" destId="{A2119875-CCA1-4952-91CE-E90286EA514C}" srcOrd="2" destOrd="0" parTransId="{C37B21CE-34DE-44EA-AB11-F9C7A8293A2C}" sibTransId="{D09003B1-C728-427E-8C27-38A0051A50FB}"/>
    <dgm:cxn modelId="{86FE2F15-DB38-4536-AB31-67AD07809499}" type="presParOf" srcId="{2F54AD07-0C02-4834-B89F-EB1258D83F97}" destId="{E4932E90-02C1-4E4D-B9BA-96B31A7B6E5C}" srcOrd="0" destOrd="0" presId="urn:microsoft.com/office/officeart/2005/8/layout/hProcess4"/>
    <dgm:cxn modelId="{02B495DD-2748-439A-9F65-12A212CFB8CE}" type="presParOf" srcId="{2F54AD07-0C02-4834-B89F-EB1258D83F97}" destId="{D22936CC-F007-4E9C-8256-462B9E4D9089}" srcOrd="1" destOrd="0" presId="urn:microsoft.com/office/officeart/2005/8/layout/hProcess4"/>
    <dgm:cxn modelId="{65438E9F-FE25-4183-9E3A-30E64702D261}" type="presParOf" srcId="{2F54AD07-0C02-4834-B89F-EB1258D83F97}" destId="{FA1939E4-514E-4E5E-97AD-163359BC30EF}" srcOrd="2" destOrd="0" presId="urn:microsoft.com/office/officeart/2005/8/layout/hProcess4"/>
    <dgm:cxn modelId="{48E967AA-D5AF-47F4-8B66-181859BD50B3}" type="presParOf" srcId="{FA1939E4-514E-4E5E-97AD-163359BC30EF}" destId="{6B1DE380-B9F6-4E39-82BE-B1E4FBF29A60}" srcOrd="0" destOrd="0" presId="urn:microsoft.com/office/officeart/2005/8/layout/hProcess4"/>
    <dgm:cxn modelId="{32A4304F-AD24-4F7F-8F21-1DE663A7B046}" type="presParOf" srcId="{6B1DE380-B9F6-4E39-82BE-B1E4FBF29A60}" destId="{0D2D1078-BBC3-4245-B092-A3FA60E5D38E}" srcOrd="0" destOrd="0" presId="urn:microsoft.com/office/officeart/2005/8/layout/hProcess4"/>
    <dgm:cxn modelId="{E9BA312F-D16F-4D5D-ADC2-7D7349C0C3C1}" type="presParOf" srcId="{6B1DE380-B9F6-4E39-82BE-B1E4FBF29A60}" destId="{114357F1-27D4-48EB-A6C3-E62C6B906C38}" srcOrd="1" destOrd="0" presId="urn:microsoft.com/office/officeart/2005/8/layout/hProcess4"/>
    <dgm:cxn modelId="{E16C7F2C-0186-483A-8F9D-BE3551A9CF77}" type="presParOf" srcId="{6B1DE380-B9F6-4E39-82BE-B1E4FBF29A60}" destId="{06857444-844F-4C76-81D0-A5DA0A5AAE21}" srcOrd="2" destOrd="0" presId="urn:microsoft.com/office/officeart/2005/8/layout/hProcess4"/>
    <dgm:cxn modelId="{2CAD38EF-DDBE-43B0-8E19-F16A54629B74}" type="presParOf" srcId="{6B1DE380-B9F6-4E39-82BE-B1E4FBF29A60}" destId="{029FBE43-5055-4BF6-BF4A-BD102CC119B7}" srcOrd="3" destOrd="0" presId="urn:microsoft.com/office/officeart/2005/8/layout/hProcess4"/>
    <dgm:cxn modelId="{8565265F-C218-4AB1-AD46-93BB36BF0D62}" type="presParOf" srcId="{6B1DE380-B9F6-4E39-82BE-B1E4FBF29A60}" destId="{340C01E9-331B-47FB-BCAF-08F5344AA464}" srcOrd="4" destOrd="0" presId="urn:microsoft.com/office/officeart/2005/8/layout/hProcess4"/>
    <dgm:cxn modelId="{7B0DEFFA-CA27-4F81-98D5-47542BD54A80}" type="presParOf" srcId="{FA1939E4-514E-4E5E-97AD-163359BC30EF}" destId="{F3843681-7FFE-47B0-BD30-052E81813237}" srcOrd="1" destOrd="0" presId="urn:microsoft.com/office/officeart/2005/8/layout/hProcess4"/>
    <dgm:cxn modelId="{B6D05EAC-0528-4CF5-A112-3532C38D482A}" type="presParOf" srcId="{FA1939E4-514E-4E5E-97AD-163359BC30EF}" destId="{DFFCC2CF-127F-480A-94A9-A6C9F27D5167}" srcOrd="2" destOrd="0" presId="urn:microsoft.com/office/officeart/2005/8/layout/hProcess4"/>
    <dgm:cxn modelId="{D1073400-AC91-4082-81A1-D1CDC978B59A}" type="presParOf" srcId="{DFFCC2CF-127F-480A-94A9-A6C9F27D5167}" destId="{505296F6-68B6-4A9B-9F96-3B364E8BECAC}" srcOrd="0" destOrd="0" presId="urn:microsoft.com/office/officeart/2005/8/layout/hProcess4"/>
    <dgm:cxn modelId="{D96C5617-34B7-42C2-97E7-7AA06E8D243C}" type="presParOf" srcId="{DFFCC2CF-127F-480A-94A9-A6C9F27D5167}" destId="{78BC7EF5-BDD0-43AE-B730-798962CD9767}" srcOrd="1" destOrd="0" presId="urn:microsoft.com/office/officeart/2005/8/layout/hProcess4"/>
    <dgm:cxn modelId="{8F677496-1DC2-4FD1-BF27-DE7F482A6FB1}" type="presParOf" srcId="{DFFCC2CF-127F-480A-94A9-A6C9F27D5167}" destId="{15B878F7-2D85-4E59-AB9A-B568AA76FC42}" srcOrd="2" destOrd="0" presId="urn:microsoft.com/office/officeart/2005/8/layout/hProcess4"/>
    <dgm:cxn modelId="{65429046-5EF7-4671-8056-406D0B844079}" type="presParOf" srcId="{DFFCC2CF-127F-480A-94A9-A6C9F27D5167}" destId="{3FBAE5BB-B6C8-403B-836F-BC60585830EF}" srcOrd="3" destOrd="0" presId="urn:microsoft.com/office/officeart/2005/8/layout/hProcess4"/>
    <dgm:cxn modelId="{5A288C6F-FB32-42E8-BC52-51CB456987D2}" type="presParOf" srcId="{DFFCC2CF-127F-480A-94A9-A6C9F27D5167}" destId="{752893F1-65FC-4A64-B2F8-EAB34DE95B71}"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31F4FC-C6E5-4759-9AA6-12540B1098B6}" type="doc">
      <dgm:prSet loTypeId="urn:microsoft.com/office/officeart/2005/8/layout/equation1" loCatId="process" qsTypeId="urn:microsoft.com/office/officeart/2005/8/quickstyle/3d1" qsCatId="3D" csTypeId="urn:microsoft.com/office/officeart/2005/8/colors/colorful3" csCatId="colorful" phldr="1"/>
      <dgm:spPr/>
      <dgm:t>
        <a:bodyPr/>
        <a:lstStyle/>
        <a:p>
          <a:endParaRPr lang="en-US"/>
        </a:p>
      </dgm:t>
    </dgm:pt>
    <dgm:pt modelId="{F1399742-DD10-4064-9C71-BD1DE6AA3A76}">
      <dgm:prSet phldrT="[Text]" custT="1"/>
      <dgm:spPr/>
      <dgm:t>
        <a:bodyPr/>
        <a:lstStyle/>
        <a:p>
          <a:endParaRPr lang="en-US" sz="1300" dirty="0" smtClean="0"/>
        </a:p>
        <a:p>
          <a:endParaRPr lang="en-US" sz="1300" dirty="0" smtClean="0"/>
        </a:p>
        <a:p>
          <a:endParaRPr lang="en-US" sz="1300" dirty="0" smtClean="0">
            <a:solidFill>
              <a:schemeClr val="accent1">
                <a:lumMod val="60000"/>
                <a:lumOff val="40000"/>
              </a:schemeClr>
            </a:solidFill>
          </a:endParaRPr>
        </a:p>
        <a:p>
          <a:r>
            <a:rPr lang="en-US" sz="1300" b="1" dirty="0" smtClean="0">
              <a:solidFill>
                <a:schemeClr val="bg1"/>
              </a:solidFill>
            </a:rPr>
            <a:t>STOCK MARKET </a:t>
          </a:r>
          <a:r>
            <a:rPr lang="en-US" sz="1300" b="1" u="sng" dirty="0" smtClean="0">
              <a:solidFill>
                <a:schemeClr val="bg1"/>
              </a:solidFill>
            </a:rPr>
            <a:t>CRASH</a:t>
          </a:r>
        </a:p>
        <a:p>
          <a:r>
            <a:rPr lang="en-US" sz="1300" dirty="0" smtClean="0"/>
            <a:t>Banks, Businesses, and Investors all lost money</a:t>
          </a:r>
        </a:p>
        <a:p>
          <a:endParaRPr lang="en-US" sz="1300" dirty="0" smtClean="0"/>
        </a:p>
        <a:p>
          <a:endParaRPr lang="en-US" sz="1300" dirty="0" smtClean="0"/>
        </a:p>
        <a:p>
          <a:endParaRPr lang="en-US" sz="1300" dirty="0"/>
        </a:p>
      </dgm:t>
    </dgm:pt>
    <dgm:pt modelId="{9FE755C8-D035-4E60-B690-4F57420E9C4C}" type="parTrans" cxnId="{3E3967C2-B25C-4A4D-B4AB-873A2C44EEA9}">
      <dgm:prSet/>
      <dgm:spPr/>
      <dgm:t>
        <a:bodyPr/>
        <a:lstStyle/>
        <a:p>
          <a:endParaRPr lang="en-US"/>
        </a:p>
      </dgm:t>
    </dgm:pt>
    <dgm:pt modelId="{558353DC-45E1-4507-A771-EE37D13FF223}" type="sibTrans" cxnId="{3E3967C2-B25C-4A4D-B4AB-873A2C44EEA9}">
      <dgm:prSet/>
      <dgm:spPr/>
      <dgm:t>
        <a:bodyPr/>
        <a:lstStyle/>
        <a:p>
          <a:endParaRPr lang="en-US"/>
        </a:p>
      </dgm:t>
    </dgm:pt>
    <dgm:pt modelId="{CEB6BEF8-9E04-476E-89D1-1B67ED7A6FA7}">
      <dgm:prSet phldrT="[Text]" custT="1"/>
      <dgm:spPr/>
      <dgm:t>
        <a:bodyPr/>
        <a:lstStyle/>
        <a:p>
          <a:endParaRPr lang="en-US" sz="1400" b="1" dirty="0" smtClean="0"/>
        </a:p>
        <a:p>
          <a:r>
            <a:rPr lang="en-US" sz="1400" b="1" dirty="0" smtClean="0">
              <a:solidFill>
                <a:schemeClr val="bg1"/>
              </a:solidFill>
            </a:rPr>
            <a:t>GREAT </a:t>
          </a:r>
          <a:r>
            <a:rPr lang="en-US" sz="1400" b="1" u="sng" dirty="0" smtClean="0">
              <a:solidFill>
                <a:schemeClr val="bg1"/>
              </a:solidFill>
            </a:rPr>
            <a:t>DEPRESSION</a:t>
          </a:r>
        </a:p>
        <a:p>
          <a:r>
            <a:rPr lang="en-US" sz="1400" dirty="0" smtClean="0"/>
            <a:t>Unemployment was 25%, economy was weak</a:t>
          </a:r>
        </a:p>
        <a:p>
          <a:endParaRPr lang="en-US" sz="800" dirty="0"/>
        </a:p>
      </dgm:t>
    </dgm:pt>
    <dgm:pt modelId="{BA83405A-988E-4165-AAF1-D427D38C9E84}" type="parTrans" cxnId="{D6AE3B0A-7C0D-4A82-ACB9-6E1A5E87A1F0}">
      <dgm:prSet/>
      <dgm:spPr/>
      <dgm:t>
        <a:bodyPr/>
        <a:lstStyle/>
        <a:p>
          <a:endParaRPr lang="en-US"/>
        </a:p>
      </dgm:t>
    </dgm:pt>
    <dgm:pt modelId="{3CA4AD6B-F296-4EBF-BC34-0FCEE777AA77}" type="sibTrans" cxnId="{D6AE3B0A-7C0D-4A82-ACB9-6E1A5E87A1F0}">
      <dgm:prSet/>
      <dgm:spPr/>
      <dgm:t>
        <a:bodyPr/>
        <a:lstStyle/>
        <a:p>
          <a:endParaRPr lang="en-US"/>
        </a:p>
      </dgm:t>
    </dgm:pt>
    <dgm:pt modelId="{CF4EE9A7-FAFA-43C3-BF9D-CD3A949392B3}">
      <dgm:prSet custT="1"/>
      <dgm:spPr/>
      <dgm:t>
        <a:bodyPr/>
        <a:lstStyle/>
        <a:p>
          <a:r>
            <a:rPr lang="en-US" sz="1200" b="1" u="none" dirty="0" smtClean="0">
              <a:solidFill>
                <a:schemeClr val="bg1"/>
              </a:solidFill>
            </a:rPr>
            <a:t>OVER</a:t>
          </a:r>
          <a:r>
            <a:rPr lang="en-US" sz="1200" b="1" u="sng" dirty="0" smtClean="0">
              <a:solidFill>
                <a:schemeClr val="bg1"/>
              </a:solidFill>
            </a:rPr>
            <a:t> PRODUCTION</a:t>
          </a:r>
        </a:p>
        <a:p>
          <a:r>
            <a:rPr lang="en-US" sz="1200" dirty="0" smtClean="0"/>
            <a:t>Farmers and Businesses made too many products that  did not get sold</a:t>
          </a:r>
        </a:p>
      </dgm:t>
    </dgm:pt>
    <dgm:pt modelId="{92916C3E-13C7-4A89-AF7F-FC1A3F74FD33}" type="parTrans" cxnId="{B78EFFEB-DC49-49CC-9C63-37F74086F653}">
      <dgm:prSet/>
      <dgm:spPr/>
      <dgm:t>
        <a:bodyPr/>
        <a:lstStyle/>
        <a:p>
          <a:endParaRPr lang="en-US"/>
        </a:p>
      </dgm:t>
    </dgm:pt>
    <dgm:pt modelId="{C00EE7C4-84AD-4448-809C-7C0F289ECFCD}" type="sibTrans" cxnId="{B78EFFEB-DC49-49CC-9C63-37F74086F653}">
      <dgm:prSet/>
      <dgm:spPr/>
      <dgm:t>
        <a:bodyPr/>
        <a:lstStyle/>
        <a:p>
          <a:endParaRPr lang="en-US"/>
        </a:p>
      </dgm:t>
    </dgm:pt>
    <dgm:pt modelId="{382FB74E-940D-4F47-9474-FA2AAD674D75}">
      <dgm:prSet custT="1"/>
      <dgm:spPr/>
      <dgm:t>
        <a:bodyPr/>
        <a:lstStyle/>
        <a:p>
          <a:r>
            <a:rPr lang="en-US" sz="1400" b="1" u="sng" dirty="0" smtClean="0">
              <a:solidFill>
                <a:schemeClr val="bg1"/>
              </a:solidFill>
            </a:rPr>
            <a:t>TOO MUCH CREDIT</a:t>
          </a:r>
        </a:p>
        <a:p>
          <a:r>
            <a:rPr lang="en-US" sz="1400" dirty="0" smtClean="0"/>
            <a:t>Americans borrowing money from banks, getting  into debt</a:t>
          </a:r>
          <a:endParaRPr lang="en-US" sz="1400" dirty="0"/>
        </a:p>
      </dgm:t>
    </dgm:pt>
    <dgm:pt modelId="{1F75678D-0625-45C2-BC48-5E22F87BFA14}" type="parTrans" cxnId="{FCFC95F3-401C-4ED7-8FE9-4A6B0BE5AEE0}">
      <dgm:prSet/>
      <dgm:spPr/>
      <dgm:t>
        <a:bodyPr/>
        <a:lstStyle/>
        <a:p>
          <a:endParaRPr lang="en-US"/>
        </a:p>
      </dgm:t>
    </dgm:pt>
    <dgm:pt modelId="{6FD77ACB-5B8C-478B-9A95-67A383F4386C}" type="sibTrans" cxnId="{FCFC95F3-401C-4ED7-8FE9-4A6B0BE5AEE0}">
      <dgm:prSet/>
      <dgm:spPr/>
      <dgm:t>
        <a:bodyPr/>
        <a:lstStyle/>
        <a:p>
          <a:endParaRPr lang="en-US"/>
        </a:p>
      </dgm:t>
    </dgm:pt>
    <dgm:pt modelId="{8F2FD130-29F5-431D-8DC3-2B310AEB38BE}" type="pres">
      <dgm:prSet presAssocID="{BC31F4FC-C6E5-4759-9AA6-12540B1098B6}" presName="linearFlow" presStyleCnt="0">
        <dgm:presLayoutVars>
          <dgm:dir/>
          <dgm:resizeHandles val="exact"/>
        </dgm:presLayoutVars>
      </dgm:prSet>
      <dgm:spPr/>
      <dgm:t>
        <a:bodyPr/>
        <a:lstStyle/>
        <a:p>
          <a:endParaRPr lang="en-US"/>
        </a:p>
      </dgm:t>
    </dgm:pt>
    <dgm:pt modelId="{22C58869-D52E-4190-99FC-7DAE51D10316}" type="pres">
      <dgm:prSet presAssocID="{382FB74E-940D-4F47-9474-FA2AAD674D75}" presName="node" presStyleLbl="node1" presStyleIdx="0" presStyleCnt="4" custLinFactY="-7608" custLinFactNeighborX="-3461" custLinFactNeighborY="-100000">
        <dgm:presLayoutVars>
          <dgm:bulletEnabled val="1"/>
        </dgm:presLayoutVars>
      </dgm:prSet>
      <dgm:spPr/>
      <dgm:t>
        <a:bodyPr/>
        <a:lstStyle/>
        <a:p>
          <a:endParaRPr lang="en-US"/>
        </a:p>
      </dgm:t>
    </dgm:pt>
    <dgm:pt modelId="{D2DAB58B-7430-45B5-A1AB-DD6BDFB1B2EA}" type="pres">
      <dgm:prSet presAssocID="{6FD77ACB-5B8C-478B-9A95-67A383F4386C}" presName="spacerL" presStyleCnt="0"/>
      <dgm:spPr/>
    </dgm:pt>
    <dgm:pt modelId="{BFCD55AF-5F1C-4835-9882-281E1ED31A8F}" type="pres">
      <dgm:prSet presAssocID="{6FD77ACB-5B8C-478B-9A95-67A383F4386C}" presName="sibTrans" presStyleLbl="sibTrans2D1" presStyleIdx="0" presStyleCnt="3" custScaleX="61056" custScaleY="51775" custLinFactY="-91502" custLinFactNeighborX="-59486" custLinFactNeighborY="-100000"/>
      <dgm:spPr/>
      <dgm:t>
        <a:bodyPr/>
        <a:lstStyle/>
        <a:p>
          <a:endParaRPr lang="en-US"/>
        </a:p>
      </dgm:t>
    </dgm:pt>
    <dgm:pt modelId="{613DCE91-A873-4C8E-B0AD-633C147FADBB}" type="pres">
      <dgm:prSet presAssocID="{6FD77ACB-5B8C-478B-9A95-67A383F4386C}" presName="spacerR" presStyleCnt="0"/>
      <dgm:spPr/>
    </dgm:pt>
    <dgm:pt modelId="{E57AFE6F-06C5-4700-8E36-14545D5A4369}" type="pres">
      <dgm:prSet presAssocID="{CF4EE9A7-FAFA-43C3-BF9D-CD3A949392B3}" presName="node" presStyleLbl="node1" presStyleIdx="1" presStyleCnt="4" custLinFactY="-7608" custLinFactNeighborX="-96490" custLinFactNeighborY="-100000">
        <dgm:presLayoutVars>
          <dgm:bulletEnabled val="1"/>
        </dgm:presLayoutVars>
      </dgm:prSet>
      <dgm:spPr/>
      <dgm:t>
        <a:bodyPr/>
        <a:lstStyle/>
        <a:p>
          <a:endParaRPr lang="en-US"/>
        </a:p>
      </dgm:t>
    </dgm:pt>
    <dgm:pt modelId="{DB80FF6D-F39C-4566-A58F-108662DF6435}" type="pres">
      <dgm:prSet presAssocID="{C00EE7C4-84AD-4448-809C-7C0F289ECFCD}" presName="spacerL" presStyleCnt="0"/>
      <dgm:spPr/>
    </dgm:pt>
    <dgm:pt modelId="{ED637210-7EE3-4C52-A037-0A2B8EF3A157}" type="pres">
      <dgm:prSet presAssocID="{C00EE7C4-84AD-4448-809C-7C0F289ECFCD}" presName="sibTrans" presStyleLbl="sibTrans2D1" presStyleIdx="1" presStyleCnt="3" custScaleX="53684" custScaleY="49454" custLinFactX="-7352" custLinFactY="-92663" custLinFactNeighborX="-100000" custLinFactNeighborY="-100000"/>
      <dgm:spPr/>
      <dgm:t>
        <a:bodyPr/>
        <a:lstStyle/>
        <a:p>
          <a:endParaRPr lang="en-US"/>
        </a:p>
      </dgm:t>
    </dgm:pt>
    <dgm:pt modelId="{A9A41500-87F7-4C27-B4CB-152A2B073EC4}" type="pres">
      <dgm:prSet presAssocID="{C00EE7C4-84AD-4448-809C-7C0F289ECFCD}" presName="spacerR" presStyleCnt="0"/>
      <dgm:spPr/>
    </dgm:pt>
    <dgm:pt modelId="{8E96412C-E981-4D58-8492-44833C13CFC6}" type="pres">
      <dgm:prSet presAssocID="{F1399742-DD10-4064-9C71-BD1DE6AA3A76}" presName="node" presStyleLbl="node1" presStyleIdx="2" presStyleCnt="4" custLinFactX="-7496" custLinFactY="-7608" custLinFactNeighborX="-100000" custLinFactNeighborY="-100000">
        <dgm:presLayoutVars>
          <dgm:bulletEnabled val="1"/>
        </dgm:presLayoutVars>
      </dgm:prSet>
      <dgm:spPr/>
      <dgm:t>
        <a:bodyPr/>
        <a:lstStyle/>
        <a:p>
          <a:endParaRPr lang="en-US"/>
        </a:p>
      </dgm:t>
    </dgm:pt>
    <dgm:pt modelId="{54A3C982-1637-47DB-88E3-CDB7830A0B2C}" type="pres">
      <dgm:prSet presAssocID="{558353DC-45E1-4507-A771-EE37D13FF223}" presName="spacerL" presStyleCnt="0"/>
      <dgm:spPr/>
    </dgm:pt>
    <dgm:pt modelId="{0FCB6A77-7EFA-4F1C-B621-7BCE10281671}" type="pres">
      <dgm:prSet presAssocID="{558353DC-45E1-4507-A771-EE37D13FF223}" presName="sibTrans" presStyleLbl="sibTrans2D1" presStyleIdx="2" presStyleCnt="3" custScaleX="42307" custScaleY="46584" custLinFactX="-13004" custLinFactY="-94098" custLinFactNeighborX="-100000" custLinFactNeighborY="-100000"/>
      <dgm:spPr/>
      <dgm:t>
        <a:bodyPr/>
        <a:lstStyle/>
        <a:p>
          <a:endParaRPr lang="en-US"/>
        </a:p>
      </dgm:t>
    </dgm:pt>
    <dgm:pt modelId="{4F996699-ACFB-4810-BE37-07E60F085867}" type="pres">
      <dgm:prSet presAssocID="{558353DC-45E1-4507-A771-EE37D13FF223}" presName="spacerR" presStyleCnt="0"/>
      <dgm:spPr/>
    </dgm:pt>
    <dgm:pt modelId="{35C46337-30E9-4443-A7D7-0A0CA310CDF6}" type="pres">
      <dgm:prSet presAssocID="{CEB6BEF8-9E04-476E-89D1-1B67ED7A6FA7}" presName="node" presStyleLbl="node1" presStyleIdx="3" presStyleCnt="4" custScaleX="111207" custLinFactY="-7608" custLinFactNeighborX="-95971" custLinFactNeighborY="-100000">
        <dgm:presLayoutVars>
          <dgm:bulletEnabled val="1"/>
        </dgm:presLayoutVars>
      </dgm:prSet>
      <dgm:spPr/>
      <dgm:t>
        <a:bodyPr/>
        <a:lstStyle/>
        <a:p>
          <a:endParaRPr lang="en-US"/>
        </a:p>
      </dgm:t>
    </dgm:pt>
  </dgm:ptLst>
  <dgm:cxnLst>
    <dgm:cxn modelId="{826F9F83-17DB-4821-9F5F-080ADF9F48A5}" type="presOf" srcId="{CF4EE9A7-FAFA-43C3-BF9D-CD3A949392B3}" destId="{E57AFE6F-06C5-4700-8E36-14545D5A4369}" srcOrd="0" destOrd="0" presId="urn:microsoft.com/office/officeart/2005/8/layout/equation1"/>
    <dgm:cxn modelId="{B78EFFEB-DC49-49CC-9C63-37F74086F653}" srcId="{BC31F4FC-C6E5-4759-9AA6-12540B1098B6}" destId="{CF4EE9A7-FAFA-43C3-BF9D-CD3A949392B3}" srcOrd="1" destOrd="0" parTransId="{92916C3E-13C7-4A89-AF7F-FC1A3F74FD33}" sibTransId="{C00EE7C4-84AD-4448-809C-7C0F289ECFCD}"/>
    <dgm:cxn modelId="{790D3EA7-7DEC-4096-86B3-4F9D3A55A87E}" type="presOf" srcId="{CEB6BEF8-9E04-476E-89D1-1B67ED7A6FA7}" destId="{35C46337-30E9-4443-A7D7-0A0CA310CDF6}" srcOrd="0" destOrd="0" presId="urn:microsoft.com/office/officeart/2005/8/layout/equation1"/>
    <dgm:cxn modelId="{FCFC95F3-401C-4ED7-8FE9-4A6B0BE5AEE0}" srcId="{BC31F4FC-C6E5-4759-9AA6-12540B1098B6}" destId="{382FB74E-940D-4F47-9474-FA2AAD674D75}" srcOrd="0" destOrd="0" parTransId="{1F75678D-0625-45C2-BC48-5E22F87BFA14}" sibTransId="{6FD77ACB-5B8C-478B-9A95-67A383F4386C}"/>
    <dgm:cxn modelId="{6AFE61F1-0A73-4006-B88F-DF73C1726613}" type="presOf" srcId="{F1399742-DD10-4064-9C71-BD1DE6AA3A76}" destId="{8E96412C-E981-4D58-8492-44833C13CFC6}" srcOrd="0" destOrd="0" presId="urn:microsoft.com/office/officeart/2005/8/layout/equation1"/>
    <dgm:cxn modelId="{3E3967C2-B25C-4A4D-B4AB-873A2C44EEA9}" srcId="{BC31F4FC-C6E5-4759-9AA6-12540B1098B6}" destId="{F1399742-DD10-4064-9C71-BD1DE6AA3A76}" srcOrd="2" destOrd="0" parTransId="{9FE755C8-D035-4E60-B690-4F57420E9C4C}" sibTransId="{558353DC-45E1-4507-A771-EE37D13FF223}"/>
    <dgm:cxn modelId="{D6AE3B0A-7C0D-4A82-ACB9-6E1A5E87A1F0}" srcId="{BC31F4FC-C6E5-4759-9AA6-12540B1098B6}" destId="{CEB6BEF8-9E04-476E-89D1-1B67ED7A6FA7}" srcOrd="3" destOrd="0" parTransId="{BA83405A-988E-4165-AAF1-D427D38C9E84}" sibTransId="{3CA4AD6B-F296-4EBF-BC34-0FCEE777AA77}"/>
    <dgm:cxn modelId="{BF9012FC-EDA7-432C-8123-94FA05643CA1}" type="presOf" srcId="{BC31F4FC-C6E5-4759-9AA6-12540B1098B6}" destId="{8F2FD130-29F5-431D-8DC3-2B310AEB38BE}" srcOrd="0" destOrd="0" presId="urn:microsoft.com/office/officeart/2005/8/layout/equation1"/>
    <dgm:cxn modelId="{D725CB30-1E5C-4090-970E-5AF8D8220920}" type="presOf" srcId="{C00EE7C4-84AD-4448-809C-7C0F289ECFCD}" destId="{ED637210-7EE3-4C52-A037-0A2B8EF3A157}" srcOrd="0" destOrd="0" presId="urn:microsoft.com/office/officeart/2005/8/layout/equation1"/>
    <dgm:cxn modelId="{AA1E1FB7-B2B5-4F5E-AF19-B99C6453391C}" type="presOf" srcId="{558353DC-45E1-4507-A771-EE37D13FF223}" destId="{0FCB6A77-7EFA-4F1C-B621-7BCE10281671}" srcOrd="0" destOrd="0" presId="urn:microsoft.com/office/officeart/2005/8/layout/equation1"/>
    <dgm:cxn modelId="{7F5DCCA4-64F3-4844-9F8C-1C8D48C08353}" type="presOf" srcId="{6FD77ACB-5B8C-478B-9A95-67A383F4386C}" destId="{BFCD55AF-5F1C-4835-9882-281E1ED31A8F}" srcOrd="0" destOrd="0" presId="urn:microsoft.com/office/officeart/2005/8/layout/equation1"/>
    <dgm:cxn modelId="{05388F7B-3CA3-497C-A8B6-BB583289DD04}" type="presOf" srcId="{382FB74E-940D-4F47-9474-FA2AAD674D75}" destId="{22C58869-D52E-4190-99FC-7DAE51D10316}" srcOrd="0" destOrd="0" presId="urn:microsoft.com/office/officeart/2005/8/layout/equation1"/>
    <dgm:cxn modelId="{DA9BFED4-C73F-4E92-9A14-254989DA1681}" type="presParOf" srcId="{8F2FD130-29F5-431D-8DC3-2B310AEB38BE}" destId="{22C58869-D52E-4190-99FC-7DAE51D10316}" srcOrd="0" destOrd="0" presId="urn:microsoft.com/office/officeart/2005/8/layout/equation1"/>
    <dgm:cxn modelId="{4EFE6017-461A-4E0E-BABA-0EA3AC873F6F}" type="presParOf" srcId="{8F2FD130-29F5-431D-8DC3-2B310AEB38BE}" destId="{D2DAB58B-7430-45B5-A1AB-DD6BDFB1B2EA}" srcOrd="1" destOrd="0" presId="urn:microsoft.com/office/officeart/2005/8/layout/equation1"/>
    <dgm:cxn modelId="{82BF268D-F736-469F-AA18-CE5173C7E2C2}" type="presParOf" srcId="{8F2FD130-29F5-431D-8DC3-2B310AEB38BE}" destId="{BFCD55AF-5F1C-4835-9882-281E1ED31A8F}" srcOrd="2" destOrd="0" presId="urn:microsoft.com/office/officeart/2005/8/layout/equation1"/>
    <dgm:cxn modelId="{F6BDD77C-5071-497D-86AD-5D07AA69B989}" type="presParOf" srcId="{8F2FD130-29F5-431D-8DC3-2B310AEB38BE}" destId="{613DCE91-A873-4C8E-B0AD-633C147FADBB}" srcOrd="3" destOrd="0" presId="urn:microsoft.com/office/officeart/2005/8/layout/equation1"/>
    <dgm:cxn modelId="{14BF8290-6FE4-4EEC-A5B2-075014950251}" type="presParOf" srcId="{8F2FD130-29F5-431D-8DC3-2B310AEB38BE}" destId="{E57AFE6F-06C5-4700-8E36-14545D5A4369}" srcOrd="4" destOrd="0" presId="urn:microsoft.com/office/officeart/2005/8/layout/equation1"/>
    <dgm:cxn modelId="{E7F924F4-D01D-45D7-AABF-9F312DD8FD06}" type="presParOf" srcId="{8F2FD130-29F5-431D-8DC3-2B310AEB38BE}" destId="{DB80FF6D-F39C-4566-A58F-108662DF6435}" srcOrd="5" destOrd="0" presId="urn:microsoft.com/office/officeart/2005/8/layout/equation1"/>
    <dgm:cxn modelId="{3EAFF9CF-83B5-4259-95CE-84B94D83A87B}" type="presParOf" srcId="{8F2FD130-29F5-431D-8DC3-2B310AEB38BE}" destId="{ED637210-7EE3-4C52-A037-0A2B8EF3A157}" srcOrd="6" destOrd="0" presId="urn:microsoft.com/office/officeart/2005/8/layout/equation1"/>
    <dgm:cxn modelId="{E34EDF3E-2EB8-4AE8-AA87-F05CD5511F9B}" type="presParOf" srcId="{8F2FD130-29F5-431D-8DC3-2B310AEB38BE}" destId="{A9A41500-87F7-4C27-B4CB-152A2B073EC4}" srcOrd="7" destOrd="0" presId="urn:microsoft.com/office/officeart/2005/8/layout/equation1"/>
    <dgm:cxn modelId="{4BD78DBD-E4D6-44C6-91F4-52088A075380}" type="presParOf" srcId="{8F2FD130-29F5-431D-8DC3-2B310AEB38BE}" destId="{8E96412C-E981-4D58-8492-44833C13CFC6}" srcOrd="8" destOrd="0" presId="urn:microsoft.com/office/officeart/2005/8/layout/equation1"/>
    <dgm:cxn modelId="{C42ED24A-7849-4935-948C-647A42FBF917}" type="presParOf" srcId="{8F2FD130-29F5-431D-8DC3-2B310AEB38BE}" destId="{54A3C982-1637-47DB-88E3-CDB7830A0B2C}" srcOrd="9" destOrd="0" presId="urn:microsoft.com/office/officeart/2005/8/layout/equation1"/>
    <dgm:cxn modelId="{013C29FC-8188-407F-A0E8-F3278390C217}" type="presParOf" srcId="{8F2FD130-29F5-431D-8DC3-2B310AEB38BE}" destId="{0FCB6A77-7EFA-4F1C-B621-7BCE10281671}" srcOrd="10" destOrd="0" presId="urn:microsoft.com/office/officeart/2005/8/layout/equation1"/>
    <dgm:cxn modelId="{DC5B5FED-FDF0-4DDC-8C7B-7D5835F01D22}" type="presParOf" srcId="{8F2FD130-29F5-431D-8DC3-2B310AEB38BE}" destId="{4F996699-ACFB-4810-BE37-07E60F085867}" srcOrd="11" destOrd="0" presId="urn:microsoft.com/office/officeart/2005/8/layout/equation1"/>
    <dgm:cxn modelId="{0C9AB916-1494-485C-90F6-A8C735AEB90D}" type="presParOf" srcId="{8F2FD130-29F5-431D-8DC3-2B310AEB38BE}" destId="{35C46337-30E9-4443-A7D7-0A0CA310CDF6}" srcOrd="12" destOrd="0" presId="urn:microsoft.com/office/officeart/2005/8/layout/equati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31F4FC-C6E5-4759-9AA6-12540B1098B6}" type="doc">
      <dgm:prSet loTypeId="urn:microsoft.com/office/officeart/2005/8/layout/equation1" loCatId="process" qsTypeId="urn:microsoft.com/office/officeart/2005/8/quickstyle/3d1" qsCatId="3D" csTypeId="urn:microsoft.com/office/officeart/2005/8/colors/colorful3" csCatId="colorful" phldr="1"/>
      <dgm:spPr/>
    </dgm:pt>
    <dgm:pt modelId="{F1399742-DD10-4064-9C71-BD1DE6AA3A76}">
      <dgm:prSet phldrT="[Text]" custT="1"/>
      <dgm:spPr/>
      <dgm:t>
        <a:bodyPr/>
        <a:lstStyle/>
        <a:p>
          <a:endParaRPr lang="en-US" sz="1300" dirty="0" smtClean="0"/>
        </a:p>
        <a:p>
          <a:endParaRPr lang="en-US" sz="1300" dirty="0" smtClean="0"/>
        </a:p>
        <a:p>
          <a:endParaRPr lang="en-US" sz="1300" dirty="0" smtClean="0">
            <a:solidFill>
              <a:schemeClr val="bg1"/>
            </a:solidFill>
          </a:endParaRPr>
        </a:p>
        <a:p>
          <a:r>
            <a:rPr lang="en-US" sz="1300" b="1" dirty="0" smtClean="0">
              <a:solidFill>
                <a:schemeClr val="bg1"/>
              </a:solidFill>
            </a:rPr>
            <a:t>STOCK MARKET </a:t>
          </a:r>
          <a:r>
            <a:rPr lang="en-US" sz="1300" b="1" u="sng" dirty="0" smtClean="0">
              <a:solidFill>
                <a:schemeClr val="bg1"/>
              </a:solidFill>
            </a:rPr>
            <a:t>CRASH</a:t>
          </a:r>
        </a:p>
        <a:p>
          <a:r>
            <a:rPr lang="en-US" sz="1300" dirty="0" smtClean="0"/>
            <a:t>Banks, Businesses, and Investors all lost money</a:t>
          </a:r>
        </a:p>
        <a:p>
          <a:endParaRPr lang="en-US" sz="1300" dirty="0" smtClean="0"/>
        </a:p>
        <a:p>
          <a:endParaRPr lang="en-US" sz="1300" dirty="0" smtClean="0"/>
        </a:p>
        <a:p>
          <a:endParaRPr lang="en-US" sz="1300" dirty="0"/>
        </a:p>
      </dgm:t>
    </dgm:pt>
    <dgm:pt modelId="{9FE755C8-D035-4E60-B690-4F57420E9C4C}" type="parTrans" cxnId="{3E3967C2-B25C-4A4D-B4AB-873A2C44EEA9}">
      <dgm:prSet/>
      <dgm:spPr/>
      <dgm:t>
        <a:bodyPr/>
        <a:lstStyle/>
        <a:p>
          <a:endParaRPr lang="en-US"/>
        </a:p>
      </dgm:t>
    </dgm:pt>
    <dgm:pt modelId="{558353DC-45E1-4507-A771-EE37D13FF223}" type="sibTrans" cxnId="{3E3967C2-B25C-4A4D-B4AB-873A2C44EEA9}">
      <dgm:prSet/>
      <dgm:spPr/>
      <dgm:t>
        <a:bodyPr/>
        <a:lstStyle/>
        <a:p>
          <a:endParaRPr lang="en-US"/>
        </a:p>
      </dgm:t>
    </dgm:pt>
    <dgm:pt modelId="{CEB6BEF8-9E04-476E-89D1-1B67ED7A6FA7}">
      <dgm:prSet phldrT="[Text]" custT="1"/>
      <dgm:spPr/>
      <dgm:t>
        <a:bodyPr/>
        <a:lstStyle/>
        <a:p>
          <a:endParaRPr lang="en-US" sz="1400" b="1" dirty="0" smtClean="0"/>
        </a:p>
        <a:p>
          <a:r>
            <a:rPr lang="en-US" sz="1400" b="1" dirty="0" smtClean="0">
              <a:solidFill>
                <a:schemeClr val="bg1"/>
              </a:solidFill>
            </a:rPr>
            <a:t>GREAT </a:t>
          </a:r>
          <a:r>
            <a:rPr lang="en-US" sz="1400" b="1" u="sng" dirty="0" smtClean="0">
              <a:solidFill>
                <a:schemeClr val="bg1"/>
              </a:solidFill>
            </a:rPr>
            <a:t>DEPRESSION</a:t>
          </a:r>
        </a:p>
        <a:p>
          <a:r>
            <a:rPr lang="en-US" sz="1400" dirty="0" smtClean="0"/>
            <a:t>Unemployment was 25%, economy was weak</a:t>
          </a:r>
        </a:p>
        <a:p>
          <a:endParaRPr lang="en-US" sz="800" dirty="0"/>
        </a:p>
      </dgm:t>
    </dgm:pt>
    <dgm:pt modelId="{BA83405A-988E-4165-AAF1-D427D38C9E84}" type="parTrans" cxnId="{D6AE3B0A-7C0D-4A82-ACB9-6E1A5E87A1F0}">
      <dgm:prSet/>
      <dgm:spPr/>
      <dgm:t>
        <a:bodyPr/>
        <a:lstStyle/>
        <a:p>
          <a:endParaRPr lang="en-US"/>
        </a:p>
      </dgm:t>
    </dgm:pt>
    <dgm:pt modelId="{3CA4AD6B-F296-4EBF-BC34-0FCEE777AA77}" type="sibTrans" cxnId="{D6AE3B0A-7C0D-4A82-ACB9-6E1A5E87A1F0}">
      <dgm:prSet/>
      <dgm:spPr/>
      <dgm:t>
        <a:bodyPr/>
        <a:lstStyle/>
        <a:p>
          <a:endParaRPr lang="en-US"/>
        </a:p>
      </dgm:t>
    </dgm:pt>
    <dgm:pt modelId="{CF4EE9A7-FAFA-43C3-BF9D-CD3A949392B3}">
      <dgm:prSet custT="1"/>
      <dgm:spPr/>
      <dgm:t>
        <a:bodyPr/>
        <a:lstStyle/>
        <a:p>
          <a:r>
            <a:rPr lang="en-US" sz="1200" b="1" u="none" dirty="0" smtClean="0">
              <a:solidFill>
                <a:schemeClr val="bg1"/>
              </a:solidFill>
            </a:rPr>
            <a:t>OVER</a:t>
          </a:r>
          <a:r>
            <a:rPr lang="en-US" sz="1200" b="1" u="sng" dirty="0" smtClean="0">
              <a:solidFill>
                <a:schemeClr val="bg1"/>
              </a:solidFill>
            </a:rPr>
            <a:t> PRODUCTION</a:t>
          </a:r>
        </a:p>
        <a:p>
          <a:r>
            <a:rPr lang="en-US" sz="1200" dirty="0" smtClean="0"/>
            <a:t>Farmers and Businesses made too many products that  did not get sold</a:t>
          </a:r>
        </a:p>
      </dgm:t>
    </dgm:pt>
    <dgm:pt modelId="{92916C3E-13C7-4A89-AF7F-FC1A3F74FD33}" type="parTrans" cxnId="{B78EFFEB-DC49-49CC-9C63-37F74086F653}">
      <dgm:prSet/>
      <dgm:spPr/>
      <dgm:t>
        <a:bodyPr/>
        <a:lstStyle/>
        <a:p>
          <a:endParaRPr lang="en-US"/>
        </a:p>
      </dgm:t>
    </dgm:pt>
    <dgm:pt modelId="{C00EE7C4-84AD-4448-809C-7C0F289ECFCD}" type="sibTrans" cxnId="{B78EFFEB-DC49-49CC-9C63-37F74086F653}">
      <dgm:prSet/>
      <dgm:spPr/>
      <dgm:t>
        <a:bodyPr/>
        <a:lstStyle/>
        <a:p>
          <a:endParaRPr lang="en-US"/>
        </a:p>
      </dgm:t>
    </dgm:pt>
    <dgm:pt modelId="{382FB74E-940D-4F47-9474-FA2AAD674D75}">
      <dgm:prSet custT="1"/>
      <dgm:spPr/>
      <dgm:t>
        <a:bodyPr/>
        <a:lstStyle/>
        <a:p>
          <a:r>
            <a:rPr lang="en-US" sz="1400" b="1" u="sng" dirty="0" smtClean="0">
              <a:solidFill>
                <a:schemeClr val="bg1"/>
              </a:solidFill>
            </a:rPr>
            <a:t>TOO MUCH CREDIT</a:t>
          </a:r>
        </a:p>
        <a:p>
          <a:r>
            <a:rPr lang="en-US" sz="1400" dirty="0" smtClean="0"/>
            <a:t>Americans borrowing money from banks, getting  into debt</a:t>
          </a:r>
          <a:endParaRPr lang="en-US" sz="1400" dirty="0"/>
        </a:p>
      </dgm:t>
    </dgm:pt>
    <dgm:pt modelId="{1F75678D-0625-45C2-BC48-5E22F87BFA14}" type="parTrans" cxnId="{FCFC95F3-401C-4ED7-8FE9-4A6B0BE5AEE0}">
      <dgm:prSet/>
      <dgm:spPr/>
      <dgm:t>
        <a:bodyPr/>
        <a:lstStyle/>
        <a:p>
          <a:endParaRPr lang="en-US"/>
        </a:p>
      </dgm:t>
    </dgm:pt>
    <dgm:pt modelId="{6FD77ACB-5B8C-478B-9A95-67A383F4386C}" type="sibTrans" cxnId="{FCFC95F3-401C-4ED7-8FE9-4A6B0BE5AEE0}">
      <dgm:prSet/>
      <dgm:spPr/>
      <dgm:t>
        <a:bodyPr/>
        <a:lstStyle/>
        <a:p>
          <a:endParaRPr lang="en-US"/>
        </a:p>
      </dgm:t>
    </dgm:pt>
    <dgm:pt modelId="{8F2FD130-29F5-431D-8DC3-2B310AEB38BE}" type="pres">
      <dgm:prSet presAssocID="{BC31F4FC-C6E5-4759-9AA6-12540B1098B6}" presName="linearFlow" presStyleCnt="0">
        <dgm:presLayoutVars>
          <dgm:dir/>
          <dgm:resizeHandles val="exact"/>
        </dgm:presLayoutVars>
      </dgm:prSet>
      <dgm:spPr/>
    </dgm:pt>
    <dgm:pt modelId="{22C58869-D52E-4190-99FC-7DAE51D10316}" type="pres">
      <dgm:prSet presAssocID="{382FB74E-940D-4F47-9474-FA2AAD674D75}" presName="node" presStyleLbl="node1" presStyleIdx="0" presStyleCnt="4" custScaleX="114998" custScaleY="110206" custLinFactY="-7608" custLinFactNeighborX="-3461" custLinFactNeighborY="-100000">
        <dgm:presLayoutVars>
          <dgm:bulletEnabled val="1"/>
        </dgm:presLayoutVars>
      </dgm:prSet>
      <dgm:spPr/>
      <dgm:t>
        <a:bodyPr/>
        <a:lstStyle/>
        <a:p>
          <a:endParaRPr lang="en-US"/>
        </a:p>
      </dgm:t>
    </dgm:pt>
    <dgm:pt modelId="{D2DAB58B-7430-45B5-A1AB-DD6BDFB1B2EA}" type="pres">
      <dgm:prSet presAssocID="{6FD77ACB-5B8C-478B-9A95-67A383F4386C}" presName="spacerL" presStyleCnt="0"/>
      <dgm:spPr/>
    </dgm:pt>
    <dgm:pt modelId="{BFCD55AF-5F1C-4835-9882-281E1ED31A8F}" type="pres">
      <dgm:prSet presAssocID="{6FD77ACB-5B8C-478B-9A95-67A383F4386C}" presName="sibTrans" presStyleLbl="sibTrans2D1" presStyleIdx="0" presStyleCnt="3" custScaleX="61056" custScaleY="51775" custLinFactY="-91502" custLinFactNeighborX="-59486" custLinFactNeighborY="-100000"/>
      <dgm:spPr/>
      <dgm:t>
        <a:bodyPr/>
        <a:lstStyle/>
        <a:p>
          <a:endParaRPr lang="en-US"/>
        </a:p>
      </dgm:t>
    </dgm:pt>
    <dgm:pt modelId="{613DCE91-A873-4C8E-B0AD-633C147FADBB}" type="pres">
      <dgm:prSet presAssocID="{6FD77ACB-5B8C-478B-9A95-67A383F4386C}" presName="spacerR" presStyleCnt="0"/>
      <dgm:spPr/>
    </dgm:pt>
    <dgm:pt modelId="{E57AFE6F-06C5-4700-8E36-14545D5A4369}" type="pres">
      <dgm:prSet presAssocID="{CF4EE9A7-FAFA-43C3-BF9D-CD3A949392B3}" presName="node" presStyleLbl="node1" presStyleIdx="1" presStyleCnt="4" custScaleX="114898" custLinFactY="-7608" custLinFactNeighborX="-96490" custLinFactNeighborY="-100000">
        <dgm:presLayoutVars>
          <dgm:bulletEnabled val="1"/>
        </dgm:presLayoutVars>
      </dgm:prSet>
      <dgm:spPr/>
      <dgm:t>
        <a:bodyPr/>
        <a:lstStyle/>
        <a:p>
          <a:endParaRPr lang="en-US"/>
        </a:p>
      </dgm:t>
    </dgm:pt>
    <dgm:pt modelId="{DB80FF6D-F39C-4566-A58F-108662DF6435}" type="pres">
      <dgm:prSet presAssocID="{C00EE7C4-84AD-4448-809C-7C0F289ECFCD}" presName="spacerL" presStyleCnt="0"/>
      <dgm:spPr/>
    </dgm:pt>
    <dgm:pt modelId="{ED637210-7EE3-4C52-A037-0A2B8EF3A157}" type="pres">
      <dgm:prSet presAssocID="{C00EE7C4-84AD-4448-809C-7C0F289ECFCD}" presName="sibTrans" presStyleLbl="sibTrans2D1" presStyleIdx="1" presStyleCnt="3" custScaleX="53684" custScaleY="49454" custLinFactX="-7352" custLinFactY="-92663" custLinFactNeighborX="-100000" custLinFactNeighborY="-100000"/>
      <dgm:spPr/>
      <dgm:t>
        <a:bodyPr/>
        <a:lstStyle/>
        <a:p>
          <a:endParaRPr lang="en-US"/>
        </a:p>
      </dgm:t>
    </dgm:pt>
    <dgm:pt modelId="{A9A41500-87F7-4C27-B4CB-152A2B073EC4}" type="pres">
      <dgm:prSet presAssocID="{C00EE7C4-84AD-4448-809C-7C0F289ECFCD}" presName="spacerR" presStyleCnt="0"/>
      <dgm:spPr/>
    </dgm:pt>
    <dgm:pt modelId="{8E96412C-E981-4D58-8492-44833C13CFC6}" type="pres">
      <dgm:prSet presAssocID="{F1399742-DD10-4064-9C71-BD1DE6AA3A76}" presName="node" presStyleLbl="node1" presStyleIdx="2" presStyleCnt="4" custLinFactX="-7496" custLinFactY="-7608" custLinFactNeighborX="-100000" custLinFactNeighborY="-100000">
        <dgm:presLayoutVars>
          <dgm:bulletEnabled val="1"/>
        </dgm:presLayoutVars>
      </dgm:prSet>
      <dgm:spPr/>
      <dgm:t>
        <a:bodyPr/>
        <a:lstStyle/>
        <a:p>
          <a:endParaRPr lang="en-US"/>
        </a:p>
      </dgm:t>
    </dgm:pt>
    <dgm:pt modelId="{54A3C982-1637-47DB-88E3-CDB7830A0B2C}" type="pres">
      <dgm:prSet presAssocID="{558353DC-45E1-4507-A771-EE37D13FF223}" presName="spacerL" presStyleCnt="0"/>
      <dgm:spPr/>
    </dgm:pt>
    <dgm:pt modelId="{0FCB6A77-7EFA-4F1C-B621-7BCE10281671}" type="pres">
      <dgm:prSet presAssocID="{558353DC-45E1-4507-A771-EE37D13FF223}" presName="sibTrans" presStyleLbl="sibTrans2D1" presStyleIdx="2" presStyleCnt="3" custScaleX="42307" custScaleY="46584" custLinFactX="-13004" custLinFactY="-94098" custLinFactNeighborX="-100000" custLinFactNeighborY="-100000"/>
      <dgm:spPr/>
      <dgm:t>
        <a:bodyPr/>
        <a:lstStyle/>
        <a:p>
          <a:endParaRPr lang="en-US"/>
        </a:p>
      </dgm:t>
    </dgm:pt>
    <dgm:pt modelId="{4F996699-ACFB-4810-BE37-07E60F085867}" type="pres">
      <dgm:prSet presAssocID="{558353DC-45E1-4507-A771-EE37D13FF223}" presName="spacerR" presStyleCnt="0"/>
      <dgm:spPr/>
    </dgm:pt>
    <dgm:pt modelId="{35C46337-30E9-4443-A7D7-0A0CA310CDF6}" type="pres">
      <dgm:prSet presAssocID="{CEB6BEF8-9E04-476E-89D1-1B67ED7A6FA7}" presName="node" presStyleLbl="node1" presStyleIdx="3" presStyleCnt="4" custScaleX="112729" custLinFactX="-605" custLinFactY="-7608" custLinFactNeighborX="-100000" custLinFactNeighborY="-100000">
        <dgm:presLayoutVars>
          <dgm:bulletEnabled val="1"/>
        </dgm:presLayoutVars>
      </dgm:prSet>
      <dgm:spPr/>
      <dgm:t>
        <a:bodyPr/>
        <a:lstStyle/>
        <a:p>
          <a:endParaRPr lang="en-US"/>
        </a:p>
      </dgm:t>
    </dgm:pt>
  </dgm:ptLst>
  <dgm:cxnLst>
    <dgm:cxn modelId="{B78EFFEB-DC49-49CC-9C63-37F74086F653}" srcId="{BC31F4FC-C6E5-4759-9AA6-12540B1098B6}" destId="{CF4EE9A7-FAFA-43C3-BF9D-CD3A949392B3}" srcOrd="1" destOrd="0" parTransId="{92916C3E-13C7-4A89-AF7F-FC1A3F74FD33}" sibTransId="{C00EE7C4-84AD-4448-809C-7C0F289ECFCD}"/>
    <dgm:cxn modelId="{51734BDE-A0D0-400F-9761-5AE61DD579C9}" type="presOf" srcId="{CEB6BEF8-9E04-476E-89D1-1B67ED7A6FA7}" destId="{35C46337-30E9-4443-A7D7-0A0CA310CDF6}" srcOrd="0" destOrd="0" presId="urn:microsoft.com/office/officeart/2005/8/layout/equation1"/>
    <dgm:cxn modelId="{6BC769C0-9C20-4EF2-90E3-E2338F34F066}" type="presOf" srcId="{382FB74E-940D-4F47-9474-FA2AAD674D75}" destId="{22C58869-D52E-4190-99FC-7DAE51D10316}" srcOrd="0" destOrd="0" presId="urn:microsoft.com/office/officeart/2005/8/layout/equation1"/>
    <dgm:cxn modelId="{FCFC95F3-401C-4ED7-8FE9-4A6B0BE5AEE0}" srcId="{BC31F4FC-C6E5-4759-9AA6-12540B1098B6}" destId="{382FB74E-940D-4F47-9474-FA2AAD674D75}" srcOrd="0" destOrd="0" parTransId="{1F75678D-0625-45C2-BC48-5E22F87BFA14}" sibTransId="{6FD77ACB-5B8C-478B-9A95-67A383F4386C}"/>
    <dgm:cxn modelId="{3C9FA6CC-BBFE-40DA-B6C3-FE943DCA07E8}" type="presOf" srcId="{558353DC-45E1-4507-A771-EE37D13FF223}" destId="{0FCB6A77-7EFA-4F1C-B621-7BCE10281671}" srcOrd="0" destOrd="0" presId="urn:microsoft.com/office/officeart/2005/8/layout/equation1"/>
    <dgm:cxn modelId="{3975A273-47EC-4D33-9F86-891BF5DC377A}" type="presOf" srcId="{6FD77ACB-5B8C-478B-9A95-67A383F4386C}" destId="{BFCD55AF-5F1C-4835-9882-281E1ED31A8F}" srcOrd="0" destOrd="0" presId="urn:microsoft.com/office/officeart/2005/8/layout/equation1"/>
    <dgm:cxn modelId="{3E3967C2-B25C-4A4D-B4AB-873A2C44EEA9}" srcId="{BC31F4FC-C6E5-4759-9AA6-12540B1098B6}" destId="{F1399742-DD10-4064-9C71-BD1DE6AA3A76}" srcOrd="2" destOrd="0" parTransId="{9FE755C8-D035-4E60-B690-4F57420E9C4C}" sibTransId="{558353DC-45E1-4507-A771-EE37D13FF223}"/>
    <dgm:cxn modelId="{D6AE3B0A-7C0D-4A82-ACB9-6E1A5E87A1F0}" srcId="{BC31F4FC-C6E5-4759-9AA6-12540B1098B6}" destId="{CEB6BEF8-9E04-476E-89D1-1B67ED7A6FA7}" srcOrd="3" destOrd="0" parTransId="{BA83405A-988E-4165-AAF1-D427D38C9E84}" sibTransId="{3CA4AD6B-F296-4EBF-BC34-0FCEE777AA77}"/>
    <dgm:cxn modelId="{E75A7902-26F0-4B07-A773-73304973D35B}" type="presOf" srcId="{C00EE7C4-84AD-4448-809C-7C0F289ECFCD}" destId="{ED637210-7EE3-4C52-A037-0A2B8EF3A157}" srcOrd="0" destOrd="0" presId="urn:microsoft.com/office/officeart/2005/8/layout/equation1"/>
    <dgm:cxn modelId="{31EF32D3-32F1-493A-B84D-30FC49667986}" type="presOf" srcId="{CF4EE9A7-FAFA-43C3-BF9D-CD3A949392B3}" destId="{E57AFE6F-06C5-4700-8E36-14545D5A4369}" srcOrd="0" destOrd="0" presId="urn:microsoft.com/office/officeart/2005/8/layout/equation1"/>
    <dgm:cxn modelId="{025A97ED-7C71-4F44-87A8-4A01E3EA2D96}" type="presOf" srcId="{F1399742-DD10-4064-9C71-BD1DE6AA3A76}" destId="{8E96412C-E981-4D58-8492-44833C13CFC6}" srcOrd="0" destOrd="0" presId="urn:microsoft.com/office/officeart/2005/8/layout/equation1"/>
    <dgm:cxn modelId="{FAC5DD3A-ACCC-4972-ABF3-C2A466F4FCD5}" type="presOf" srcId="{BC31F4FC-C6E5-4759-9AA6-12540B1098B6}" destId="{8F2FD130-29F5-431D-8DC3-2B310AEB38BE}" srcOrd="0" destOrd="0" presId="urn:microsoft.com/office/officeart/2005/8/layout/equation1"/>
    <dgm:cxn modelId="{84AA798D-7B02-4D35-8F8F-970C2B6CBD79}" type="presParOf" srcId="{8F2FD130-29F5-431D-8DC3-2B310AEB38BE}" destId="{22C58869-D52E-4190-99FC-7DAE51D10316}" srcOrd="0" destOrd="0" presId="urn:microsoft.com/office/officeart/2005/8/layout/equation1"/>
    <dgm:cxn modelId="{EB6E1843-EA54-4B55-A287-92FE33AF677A}" type="presParOf" srcId="{8F2FD130-29F5-431D-8DC3-2B310AEB38BE}" destId="{D2DAB58B-7430-45B5-A1AB-DD6BDFB1B2EA}" srcOrd="1" destOrd="0" presId="urn:microsoft.com/office/officeart/2005/8/layout/equation1"/>
    <dgm:cxn modelId="{023739ED-91C1-4BE3-B200-B9AB5D03784F}" type="presParOf" srcId="{8F2FD130-29F5-431D-8DC3-2B310AEB38BE}" destId="{BFCD55AF-5F1C-4835-9882-281E1ED31A8F}" srcOrd="2" destOrd="0" presId="urn:microsoft.com/office/officeart/2005/8/layout/equation1"/>
    <dgm:cxn modelId="{6EB65B6C-BDD1-4853-80F4-175B23CE24B9}" type="presParOf" srcId="{8F2FD130-29F5-431D-8DC3-2B310AEB38BE}" destId="{613DCE91-A873-4C8E-B0AD-633C147FADBB}" srcOrd="3" destOrd="0" presId="urn:microsoft.com/office/officeart/2005/8/layout/equation1"/>
    <dgm:cxn modelId="{025736E2-2FC9-4AA8-9A78-B6DADF15472A}" type="presParOf" srcId="{8F2FD130-29F5-431D-8DC3-2B310AEB38BE}" destId="{E57AFE6F-06C5-4700-8E36-14545D5A4369}" srcOrd="4" destOrd="0" presId="urn:microsoft.com/office/officeart/2005/8/layout/equation1"/>
    <dgm:cxn modelId="{D856A9FA-BCD4-4A6A-A5BD-BB61ACF00575}" type="presParOf" srcId="{8F2FD130-29F5-431D-8DC3-2B310AEB38BE}" destId="{DB80FF6D-F39C-4566-A58F-108662DF6435}" srcOrd="5" destOrd="0" presId="urn:microsoft.com/office/officeart/2005/8/layout/equation1"/>
    <dgm:cxn modelId="{A144E51B-CE1B-4D2D-A4BD-04D414AF946E}" type="presParOf" srcId="{8F2FD130-29F5-431D-8DC3-2B310AEB38BE}" destId="{ED637210-7EE3-4C52-A037-0A2B8EF3A157}" srcOrd="6" destOrd="0" presId="urn:microsoft.com/office/officeart/2005/8/layout/equation1"/>
    <dgm:cxn modelId="{4CDCEABB-500D-4731-8F83-8B4931D64336}" type="presParOf" srcId="{8F2FD130-29F5-431D-8DC3-2B310AEB38BE}" destId="{A9A41500-87F7-4C27-B4CB-152A2B073EC4}" srcOrd="7" destOrd="0" presId="urn:microsoft.com/office/officeart/2005/8/layout/equation1"/>
    <dgm:cxn modelId="{810B3AD0-4C41-4978-BB10-23D482C9F718}" type="presParOf" srcId="{8F2FD130-29F5-431D-8DC3-2B310AEB38BE}" destId="{8E96412C-E981-4D58-8492-44833C13CFC6}" srcOrd="8" destOrd="0" presId="urn:microsoft.com/office/officeart/2005/8/layout/equation1"/>
    <dgm:cxn modelId="{C8C52240-1DB5-442B-B655-1F1589894D6B}" type="presParOf" srcId="{8F2FD130-29F5-431D-8DC3-2B310AEB38BE}" destId="{54A3C982-1637-47DB-88E3-CDB7830A0B2C}" srcOrd="9" destOrd="0" presId="urn:microsoft.com/office/officeart/2005/8/layout/equation1"/>
    <dgm:cxn modelId="{D2EF8C8B-BC12-4103-9ADE-B9A780B52198}" type="presParOf" srcId="{8F2FD130-29F5-431D-8DC3-2B310AEB38BE}" destId="{0FCB6A77-7EFA-4F1C-B621-7BCE10281671}" srcOrd="10" destOrd="0" presId="urn:microsoft.com/office/officeart/2005/8/layout/equation1"/>
    <dgm:cxn modelId="{04B0E8B8-55AD-48E3-82B6-CDB2B144DBB1}" type="presParOf" srcId="{8F2FD130-29F5-431D-8DC3-2B310AEB38BE}" destId="{4F996699-ACFB-4810-BE37-07E60F085867}" srcOrd="11" destOrd="0" presId="urn:microsoft.com/office/officeart/2005/8/layout/equation1"/>
    <dgm:cxn modelId="{C073DFE8-6697-40E6-A334-EC6230E9FBA0}" type="presParOf" srcId="{8F2FD130-29F5-431D-8DC3-2B310AEB38BE}" destId="{35C46337-30E9-4443-A7D7-0A0CA310CDF6}" srcOrd="12" destOrd="0" presId="urn:microsoft.com/office/officeart/2005/8/layout/equati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31F4FC-C6E5-4759-9AA6-12540B1098B6}" type="doc">
      <dgm:prSet loTypeId="urn:microsoft.com/office/officeart/2005/8/layout/equation1" loCatId="process" qsTypeId="urn:microsoft.com/office/officeart/2005/8/quickstyle/3d1" qsCatId="3D" csTypeId="urn:microsoft.com/office/officeart/2005/8/colors/colorful3" csCatId="colorful" phldr="1"/>
      <dgm:spPr/>
    </dgm:pt>
    <dgm:pt modelId="{F1399742-DD10-4064-9C71-BD1DE6AA3A76}">
      <dgm:prSet phldrT="[Text]" custT="1"/>
      <dgm:spPr/>
      <dgm:t>
        <a:bodyPr/>
        <a:lstStyle/>
        <a:p>
          <a:endParaRPr lang="en-US" sz="1300" dirty="0" smtClean="0"/>
        </a:p>
        <a:p>
          <a:endParaRPr lang="en-US" sz="1300" dirty="0" smtClean="0"/>
        </a:p>
        <a:p>
          <a:endParaRPr lang="en-US" sz="1300" dirty="0" smtClean="0">
            <a:solidFill>
              <a:schemeClr val="bg1"/>
            </a:solidFill>
          </a:endParaRPr>
        </a:p>
        <a:p>
          <a:r>
            <a:rPr lang="en-US" sz="1300" b="1" dirty="0" smtClean="0">
              <a:solidFill>
                <a:schemeClr val="bg1"/>
              </a:solidFill>
            </a:rPr>
            <a:t>STOCK MARKET </a:t>
          </a:r>
          <a:r>
            <a:rPr lang="en-US" sz="1300" b="1" u="sng" dirty="0" smtClean="0">
              <a:solidFill>
                <a:schemeClr val="bg1"/>
              </a:solidFill>
            </a:rPr>
            <a:t>CRASH</a:t>
          </a:r>
        </a:p>
        <a:p>
          <a:r>
            <a:rPr lang="en-US" sz="1300" dirty="0" smtClean="0"/>
            <a:t>Banks, Businesses, and Investors all lost money</a:t>
          </a:r>
        </a:p>
        <a:p>
          <a:endParaRPr lang="en-US" sz="1300" dirty="0" smtClean="0"/>
        </a:p>
        <a:p>
          <a:endParaRPr lang="en-US" sz="1300" dirty="0" smtClean="0"/>
        </a:p>
        <a:p>
          <a:endParaRPr lang="en-US" sz="1300" dirty="0"/>
        </a:p>
      </dgm:t>
    </dgm:pt>
    <dgm:pt modelId="{9FE755C8-D035-4E60-B690-4F57420E9C4C}" type="parTrans" cxnId="{3E3967C2-B25C-4A4D-B4AB-873A2C44EEA9}">
      <dgm:prSet/>
      <dgm:spPr/>
      <dgm:t>
        <a:bodyPr/>
        <a:lstStyle/>
        <a:p>
          <a:endParaRPr lang="en-US"/>
        </a:p>
      </dgm:t>
    </dgm:pt>
    <dgm:pt modelId="{558353DC-45E1-4507-A771-EE37D13FF223}" type="sibTrans" cxnId="{3E3967C2-B25C-4A4D-B4AB-873A2C44EEA9}">
      <dgm:prSet/>
      <dgm:spPr/>
      <dgm:t>
        <a:bodyPr/>
        <a:lstStyle/>
        <a:p>
          <a:endParaRPr lang="en-US"/>
        </a:p>
      </dgm:t>
    </dgm:pt>
    <dgm:pt modelId="{CEB6BEF8-9E04-476E-89D1-1B67ED7A6FA7}">
      <dgm:prSet phldrT="[Text]" custT="1"/>
      <dgm:spPr/>
      <dgm:t>
        <a:bodyPr/>
        <a:lstStyle/>
        <a:p>
          <a:endParaRPr lang="en-US" sz="1400" b="1" dirty="0" smtClean="0">
            <a:solidFill>
              <a:schemeClr val="bg1"/>
            </a:solidFill>
          </a:endParaRPr>
        </a:p>
        <a:p>
          <a:r>
            <a:rPr lang="en-US" sz="1400" b="1" dirty="0" smtClean="0">
              <a:solidFill>
                <a:schemeClr val="bg1"/>
              </a:solidFill>
            </a:rPr>
            <a:t>GREAT </a:t>
          </a:r>
          <a:r>
            <a:rPr lang="en-US" sz="1400" b="1" u="sng" dirty="0" smtClean="0">
              <a:solidFill>
                <a:schemeClr val="bg1"/>
              </a:solidFill>
            </a:rPr>
            <a:t>DEPRESSION</a:t>
          </a:r>
        </a:p>
        <a:p>
          <a:r>
            <a:rPr lang="en-US" sz="1400" dirty="0" smtClean="0"/>
            <a:t>Unemployment was 25%, economy was weak</a:t>
          </a:r>
        </a:p>
        <a:p>
          <a:endParaRPr lang="en-US" sz="800" dirty="0"/>
        </a:p>
      </dgm:t>
    </dgm:pt>
    <dgm:pt modelId="{BA83405A-988E-4165-AAF1-D427D38C9E84}" type="parTrans" cxnId="{D6AE3B0A-7C0D-4A82-ACB9-6E1A5E87A1F0}">
      <dgm:prSet/>
      <dgm:spPr/>
      <dgm:t>
        <a:bodyPr/>
        <a:lstStyle/>
        <a:p>
          <a:endParaRPr lang="en-US"/>
        </a:p>
      </dgm:t>
    </dgm:pt>
    <dgm:pt modelId="{3CA4AD6B-F296-4EBF-BC34-0FCEE777AA77}" type="sibTrans" cxnId="{D6AE3B0A-7C0D-4A82-ACB9-6E1A5E87A1F0}">
      <dgm:prSet/>
      <dgm:spPr/>
      <dgm:t>
        <a:bodyPr/>
        <a:lstStyle/>
        <a:p>
          <a:endParaRPr lang="en-US"/>
        </a:p>
      </dgm:t>
    </dgm:pt>
    <dgm:pt modelId="{CF4EE9A7-FAFA-43C3-BF9D-CD3A949392B3}">
      <dgm:prSet custT="1"/>
      <dgm:spPr/>
      <dgm:t>
        <a:bodyPr/>
        <a:lstStyle/>
        <a:p>
          <a:r>
            <a:rPr lang="en-US" sz="1200" b="1" u="none" dirty="0" smtClean="0">
              <a:solidFill>
                <a:schemeClr val="bg1"/>
              </a:solidFill>
            </a:rPr>
            <a:t>OVER</a:t>
          </a:r>
          <a:r>
            <a:rPr lang="en-US" sz="1200" b="1" u="sng" dirty="0" smtClean="0">
              <a:solidFill>
                <a:schemeClr val="bg1"/>
              </a:solidFill>
            </a:rPr>
            <a:t> PRODUCTION</a:t>
          </a:r>
        </a:p>
        <a:p>
          <a:r>
            <a:rPr lang="en-US" sz="1200" dirty="0" smtClean="0"/>
            <a:t>Farmers and Businesses made too many products that  did not get sold</a:t>
          </a:r>
        </a:p>
      </dgm:t>
    </dgm:pt>
    <dgm:pt modelId="{92916C3E-13C7-4A89-AF7F-FC1A3F74FD33}" type="parTrans" cxnId="{B78EFFEB-DC49-49CC-9C63-37F74086F653}">
      <dgm:prSet/>
      <dgm:spPr/>
      <dgm:t>
        <a:bodyPr/>
        <a:lstStyle/>
        <a:p>
          <a:endParaRPr lang="en-US"/>
        </a:p>
      </dgm:t>
    </dgm:pt>
    <dgm:pt modelId="{C00EE7C4-84AD-4448-809C-7C0F289ECFCD}" type="sibTrans" cxnId="{B78EFFEB-DC49-49CC-9C63-37F74086F653}">
      <dgm:prSet/>
      <dgm:spPr/>
      <dgm:t>
        <a:bodyPr/>
        <a:lstStyle/>
        <a:p>
          <a:endParaRPr lang="en-US"/>
        </a:p>
      </dgm:t>
    </dgm:pt>
    <dgm:pt modelId="{382FB74E-940D-4F47-9474-FA2AAD674D75}">
      <dgm:prSet custT="1"/>
      <dgm:spPr/>
      <dgm:t>
        <a:bodyPr/>
        <a:lstStyle/>
        <a:p>
          <a:r>
            <a:rPr lang="en-US" sz="1400" b="1" u="sng" dirty="0" smtClean="0">
              <a:solidFill>
                <a:schemeClr val="bg1"/>
              </a:solidFill>
            </a:rPr>
            <a:t>TOO MUCH CREDIT</a:t>
          </a:r>
        </a:p>
        <a:p>
          <a:r>
            <a:rPr lang="en-US" sz="1400" dirty="0" smtClean="0"/>
            <a:t>Americans borrowing money from banks, getting  into debt</a:t>
          </a:r>
          <a:endParaRPr lang="en-US" sz="1400" dirty="0"/>
        </a:p>
      </dgm:t>
    </dgm:pt>
    <dgm:pt modelId="{1F75678D-0625-45C2-BC48-5E22F87BFA14}" type="parTrans" cxnId="{FCFC95F3-401C-4ED7-8FE9-4A6B0BE5AEE0}">
      <dgm:prSet/>
      <dgm:spPr/>
      <dgm:t>
        <a:bodyPr/>
        <a:lstStyle/>
        <a:p>
          <a:endParaRPr lang="en-US"/>
        </a:p>
      </dgm:t>
    </dgm:pt>
    <dgm:pt modelId="{6FD77ACB-5B8C-478B-9A95-67A383F4386C}" type="sibTrans" cxnId="{FCFC95F3-401C-4ED7-8FE9-4A6B0BE5AEE0}">
      <dgm:prSet/>
      <dgm:spPr/>
      <dgm:t>
        <a:bodyPr/>
        <a:lstStyle/>
        <a:p>
          <a:endParaRPr lang="en-US"/>
        </a:p>
      </dgm:t>
    </dgm:pt>
    <dgm:pt modelId="{8F2FD130-29F5-431D-8DC3-2B310AEB38BE}" type="pres">
      <dgm:prSet presAssocID="{BC31F4FC-C6E5-4759-9AA6-12540B1098B6}" presName="linearFlow" presStyleCnt="0">
        <dgm:presLayoutVars>
          <dgm:dir/>
          <dgm:resizeHandles val="exact"/>
        </dgm:presLayoutVars>
      </dgm:prSet>
      <dgm:spPr/>
    </dgm:pt>
    <dgm:pt modelId="{22C58869-D52E-4190-99FC-7DAE51D10316}" type="pres">
      <dgm:prSet presAssocID="{382FB74E-940D-4F47-9474-FA2AAD674D75}" presName="node" presStyleLbl="node1" presStyleIdx="0" presStyleCnt="4" custLinFactY="-7608" custLinFactNeighborX="-3461" custLinFactNeighborY="-100000">
        <dgm:presLayoutVars>
          <dgm:bulletEnabled val="1"/>
        </dgm:presLayoutVars>
      </dgm:prSet>
      <dgm:spPr/>
      <dgm:t>
        <a:bodyPr/>
        <a:lstStyle/>
        <a:p>
          <a:endParaRPr lang="en-US"/>
        </a:p>
      </dgm:t>
    </dgm:pt>
    <dgm:pt modelId="{D2DAB58B-7430-45B5-A1AB-DD6BDFB1B2EA}" type="pres">
      <dgm:prSet presAssocID="{6FD77ACB-5B8C-478B-9A95-67A383F4386C}" presName="spacerL" presStyleCnt="0"/>
      <dgm:spPr/>
    </dgm:pt>
    <dgm:pt modelId="{BFCD55AF-5F1C-4835-9882-281E1ED31A8F}" type="pres">
      <dgm:prSet presAssocID="{6FD77ACB-5B8C-478B-9A95-67A383F4386C}" presName="sibTrans" presStyleLbl="sibTrans2D1" presStyleIdx="0" presStyleCnt="3" custScaleX="61056" custScaleY="51775" custLinFactY="-91502" custLinFactNeighborX="-59486" custLinFactNeighborY="-100000"/>
      <dgm:spPr/>
      <dgm:t>
        <a:bodyPr/>
        <a:lstStyle/>
        <a:p>
          <a:endParaRPr lang="en-US"/>
        </a:p>
      </dgm:t>
    </dgm:pt>
    <dgm:pt modelId="{613DCE91-A873-4C8E-B0AD-633C147FADBB}" type="pres">
      <dgm:prSet presAssocID="{6FD77ACB-5B8C-478B-9A95-67A383F4386C}" presName="spacerR" presStyleCnt="0"/>
      <dgm:spPr/>
    </dgm:pt>
    <dgm:pt modelId="{E57AFE6F-06C5-4700-8E36-14545D5A4369}" type="pres">
      <dgm:prSet presAssocID="{CF4EE9A7-FAFA-43C3-BF9D-CD3A949392B3}" presName="node" presStyleLbl="node1" presStyleIdx="1" presStyleCnt="4" custLinFactY="-7608" custLinFactNeighborX="-96490" custLinFactNeighborY="-100000">
        <dgm:presLayoutVars>
          <dgm:bulletEnabled val="1"/>
        </dgm:presLayoutVars>
      </dgm:prSet>
      <dgm:spPr/>
      <dgm:t>
        <a:bodyPr/>
        <a:lstStyle/>
        <a:p>
          <a:endParaRPr lang="en-US"/>
        </a:p>
      </dgm:t>
    </dgm:pt>
    <dgm:pt modelId="{DB80FF6D-F39C-4566-A58F-108662DF6435}" type="pres">
      <dgm:prSet presAssocID="{C00EE7C4-84AD-4448-809C-7C0F289ECFCD}" presName="spacerL" presStyleCnt="0"/>
      <dgm:spPr/>
    </dgm:pt>
    <dgm:pt modelId="{ED637210-7EE3-4C52-A037-0A2B8EF3A157}" type="pres">
      <dgm:prSet presAssocID="{C00EE7C4-84AD-4448-809C-7C0F289ECFCD}" presName="sibTrans" presStyleLbl="sibTrans2D1" presStyleIdx="1" presStyleCnt="3" custScaleX="53684" custScaleY="49454" custLinFactX="-7352" custLinFactY="-92663" custLinFactNeighborX="-100000" custLinFactNeighborY="-100000"/>
      <dgm:spPr/>
      <dgm:t>
        <a:bodyPr/>
        <a:lstStyle/>
        <a:p>
          <a:endParaRPr lang="en-US"/>
        </a:p>
      </dgm:t>
    </dgm:pt>
    <dgm:pt modelId="{A9A41500-87F7-4C27-B4CB-152A2B073EC4}" type="pres">
      <dgm:prSet presAssocID="{C00EE7C4-84AD-4448-809C-7C0F289ECFCD}" presName="spacerR" presStyleCnt="0"/>
      <dgm:spPr/>
    </dgm:pt>
    <dgm:pt modelId="{8E96412C-E981-4D58-8492-44833C13CFC6}" type="pres">
      <dgm:prSet presAssocID="{F1399742-DD10-4064-9C71-BD1DE6AA3A76}" presName="node" presStyleLbl="node1" presStyleIdx="2" presStyleCnt="4" custLinFactX="-7496" custLinFactY="-7608" custLinFactNeighborX="-100000" custLinFactNeighborY="-100000">
        <dgm:presLayoutVars>
          <dgm:bulletEnabled val="1"/>
        </dgm:presLayoutVars>
      </dgm:prSet>
      <dgm:spPr/>
      <dgm:t>
        <a:bodyPr/>
        <a:lstStyle/>
        <a:p>
          <a:endParaRPr lang="en-US"/>
        </a:p>
      </dgm:t>
    </dgm:pt>
    <dgm:pt modelId="{54A3C982-1637-47DB-88E3-CDB7830A0B2C}" type="pres">
      <dgm:prSet presAssocID="{558353DC-45E1-4507-A771-EE37D13FF223}" presName="spacerL" presStyleCnt="0"/>
      <dgm:spPr/>
    </dgm:pt>
    <dgm:pt modelId="{0FCB6A77-7EFA-4F1C-B621-7BCE10281671}" type="pres">
      <dgm:prSet presAssocID="{558353DC-45E1-4507-A771-EE37D13FF223}" presName="sibTrans" presStyleLbl="sibTrans2D1" presStyleIdx="2" presStyleCnt="3" custScaleX="42307" custScaleY="46584" custLinFactX="-13004" custLinFactY="-94098" custLinFactNeighborX="-100000" custLinFactNeighborY="-100000"/>
      <dgm:spPr/>
      <dgm:t>
        <a:bodyPr/>
        <a:lstStyle/>
        <a:p>
          <a:endParaRPr lang="en-US"/>
        </a:p>
      </dgm:t>
    </dgm:pt>
    <dgm:pt modelId="{4F996699-ACFB-4810-BE37-07E60F085867}" type="pres">
      <dgm:prSet presAssocID="{558353DC-45E1-4507-A771-EE37D13FF223}" presName="spacerR" presStyleCnt="0"/>
      <dgm:spPr/>
    </dgm:pt>
    <dgm:pt modelId="{35C46337-30E9-4443-A7D7-0A0CA310CDF6}" type="pres">
      <dgm:prSet presAssocID="{CEB6BEF8-9E04-476E-89D1-1B67ED7A6FA7}" presName="node" presStyleLbl="node1" presStyleIdx="3" presStyleCnt="4" custScaleX="108865" custLinFactY="-7608" custLinFactNeighborX="-95971" custLinFactNeighborY="-100000">
        <dgm:presLayoutVars>
          <dgm:bulletEnabled val="1"/>
        </dgm:presLayoutVars>
      </dgm:prSet>
      <dgm:spPr/>
      <dgm:t>
        <a:bodyPr/>
        <a:lstStyle/>
        <a:p>
          <a:endParaRPr lang="en-US"/>
        </a:p>
      </dgm:t>
    </dgm:pt>
  </dgm:ptLst>
  <dgm:cxnLst>
    <dgm:cxn modelId="{74D90AFD-6AFA-4E10-B6E5-3556B81B486B}" type="presOf" srcId="{6FD77ACB-5B8C-478B-9A95-67A383F4386C}" destId="{BFCD55AF-5F1C-4835-9882-281E1ED31A8F}" srcOrd="0" destOrd="0" presId="urn:microsoft.com/office/officeart/2005/8/layout/equation1"/>
    <dgm:cxn modelId="{FCFC95F3-401C-4ED7-8FE9-4A6B0BE5AEE0}" srcId="{BC31F4FC-C6E5-4759-9AA6-12540B1098B6}" destId="{382FB74E-940D-4F47-9474-FA2AAD674D75}" srcOrd="0" destOrd="0" parTransId="{1F75678D-0625-45C2-BC48-5E22F87BFA14}" sibTransId="{6FD77ACB-5B8C-478B-9A95-67A383F4386C}"/>
    <dgm:cxn modelId="{86B5548D-6502-4E58-874B-7B9A9A394D8C}" type="presOf" srcId="{C00EE7C4-84AD-4448-809C-7C0F289ECFCD}" destId="{ED637210-7EE3-4C52-A037-0A2B8EF3A157}" srcOrd="0" destOrd="0" presId="urn:microsoft.com/office/officeart/2005/8/layout/equation1"/>
    <dgm:cxn modelId="{E89E67EF-566F-44C3-A5D0-54C07EFB62FF}" type="presOf" srcId="{CEB6BEF8-9E04-476E-89D1-1B67ED7A6FA7}" destId="{35C46337-30E9-4443-A7D7-0A0CA310CDF6}" srcOrd="0" destOrd="0" presId="urn:microsoft.com/office/officeart/2005/8/layout/equation1"/>
    <dgm:cxn modelId="{393D1FCC-44BD-4B40-9283-6DB216F8726E}" type="presOf" srcId="{CF4EE9A7-FAFA-43C3-BF9D-CD3A949392B3}" destId="{E57AFE6F-06C5-4700-8E36-14545D5A4369}" srcOrd="0" destOrd="0" presId="urn:microsoft.com/office/officeart/2005/8/layout/equation1"/>
    <dgm:cxn modelId="{A9ECBD9E-3E4C-4B59-8347-D54AB425CE51}" type="presOf" srcId="{F1399742-DD10-4064-9C71-BD1DE6AA3A76}" destId="{8E96412C-E981-4D58-8492-44833C13CFC6}" srcOrd="0" destOrd="0" presId="urn:microsoft.com/office/officeart/2005/8/layout/equation1"/>
    <dgm:cxn modelId="{3E3967C2-B25C-4A4D-B4AB-873A2C44EEA9}" srcId="{BC31F4FC-C6E5-4759-9AA6-12540B1098B6}" destId="{F1399742-DD10-4064-9C71-BD1DE6AA3A76}" srcOrd="2" destOrd="0" parTransId="{9FE755C8-D035-4E60-B690-4F57420E9C4C}" sibTransId="{558353DC-45E1-4507-A771-EE37D13FF223}"/>
    <dgm:cxn modelId="{C9D12D9A-4C88-48C4-A6F4-07B8BCBEE0EE}" type="presOf" srcId="{558353DC-45E1-4507-A771-EE37D13FF223}" destId="{0FCB6A77-7EFA-4F1C-B621-7BCE10281671}" srcOrd="0" destOrd="0" presId="urn:microsoft.com/office/officeart/2005/8/layout/equation1"/>
    <dgm:cxn modelId="{B78EFFEB-DC49-49CC-9C63-37F74086F653}" srcId="{BC31F4FC-C6E5-4759-9AA6-12540B1098B6}" destId="{CF4EE9A7-FAFA-43C3-BF9D-CD3A949392B3}" srcOrd="1" destOrd="0" parTransId="{92916C3E-13C7-4A89-AF7F-FC1A3F74FD33}" sibTransId="{C00EE7C4-84AD-4448-809C-7C0F289ECFCD}"/>
    <dgm:cxn modelId="{FF9541BE-9AE6-4E71-B6FC-7BAA152073F6}" type="presOf" srcId="{382FB74E-940D-4F47-9474-FA2AAD674D75}" destId="{22C58869-D52E-4190-99FC-7DAE51D10316}" srcOrd="0" destOrd="0" presId="urn:microsoft.com/office/officeart/2005/8/layout/equation1"/>
    <dgm:cxn modelId="{36C746F3-6ED9-46EE-8D47-F693E83B1D80}" type="presOf" srcId="{BC31F4FC-C6E5-4759-9AA6-12540B1098B6}" destId="{8F2FD130-29F5-431D-8DC3-2B310AEB38BE}" srcOrd="0" destOrd="0" presId="urn:microsoft.com/office/officeart/2005/8/layout/equation1"/>
    <dgm:cxn modelId="{D6AE3B0A-7C0D-4A82-ACB9-6E1A5E87A1F0}" srcId="{BC31F4FC-C6E5-4759-9AA6-12540B1098B6}" destId="{CEB6BEF8-9E04-476E-89D1-1B67ED7A6FA7}" srcOrd="3" destOrd="0" parTransId="{BA83405A-988E-4165-AAF1-D427D38C9E84}" sibTransId="{3CA4AD6B-F296-4EBF-BC34-0FCEE777AA77}"/>
    <dgm:cxn modelId="{68EB4217-E14D-4DE8-8D62-3A51E6C53F7C}" type="presParOf" srcId="{8F2FD130-29F5-431D-8DC3-2B310AEB38BE}" destId="{22C58869-D52E-4190-99FC-7DAE51D10316}" srcOrd="0" destOrd="0" presId="urn:microsoft.com/office/officeart/2005/8/layout/equation1"/>
    <dgm:cxn modelId="{6C2A3587-932F-474F-BD7C-762B6A4A1D37}" type="presParOf" srcId="{8F2FD130-29F5-431D-8DC3-2B310AEB38BE}" destId="{D2DAB58B-7430-45B5-A1AB-DD6BDFB1B2EA}" srcOrd="1" destOrd="0" presId="urn:microsoft.com/office/officeart/2005/8/layout/equation1"/>
    <dgm:cxn modelId="{9B49B77E-FEE7-4423-9006-FA8B659AA0E1}" type="presParOf" srcId="{8F2FD130-29F5-431D-8DC3-2B310AEB38BE}" destId="{BFCD55AF-5F1C-4835-9882-281E1ED31A8F}" srcOrd="2" destOrd="0" presId="urn:microsoft.com/office/officeart/2005/8/layout/equation1"/>
    <dgm:cxn modelId="{DFD9B54D-E8B9-49A3-BC3C-182341AC600C}" type="presParOf" srcId="{8F2FD130-29F5-431D-8DC3-2B310AEB38BE}" destId="{613DCE91-A873-4C8E-B0AD-633C147FADBB}" srcOrd="3" destOrd="0" presId="urn:microsoft.com/office/officeart/2005/8/layout/equation1"/>
    <dgm:cxn modelId="{EC7BFAD2-B35C-40DC-B555-B7DFA9EE33ED}" type="presParOf" srcId="{8F2FD130-29F5-431D-8DC3-2B310AEB38BE}" destId="{E57AFE6F-06C5-4700-8E36-14545D5A4369}" srcOrd="4" destOrd="0" presId="urn:microsoft.com/office/officeart/2005/8/layout/equation1"/>
    <dgm:cxn modelId="{2EFAF2A3-C56C-45EC-BB18-DC8907906632}" type="presParOf" srcId="{8F2FD130-29F5-431D-8DC3-2B310AEB38BE}" destId="{DB80FF6D-F39C-4566-A58F-108662DF6435}" srcOrd="5" destOrd="0" presId="urn:microsoft.com/office/officeart/2005/8/layout/equation1"/>
    <dgm:cxn modelId="{F64A0EB3-06E7-448F-867D-8B8BE03FE553}" type="presParOf" srcId="{8F2FD130-29F5-431D-8DC3-2B310AEB38BE}" destId="{ED637210-7EE3-4C52-A037-0A2B8EF3A157}" srcOrd="6" destOrd="0" presId="urn:microsoft.com/office/officeart/2005/8/layout/equation1"/>
    <dgm:cxn modelId="{ABFDBAFC-96E3-4DF5-9AB7-C5DB0306B079}" type="presParOf" srcId="{8F2FD130-29F5-431D-8DC3-2B310AEB38BE}" destId="{A9A41500-87F7-4C27-B4CB-152A2B073EC4}" srcOrd="7" destOrd="0" presId="urn:microsoft.com/office/officeart/2005/8/layout/equation1"/>
    <dgm:cxn modelId="{4697424F-859B-45A0-B1D2-BFC6CE4423B2}" type="presParOf" srcId="{8F2FD130-29F5-431D-8DC3-2B310AEB38BE}" destId="{8E96412C-E981-4D58-8492-44833C13CFC6}" srcOrd="8" destOrd="0" presId="urn:microsoft.com/office/officeart/2005/8/layout/equation1"/>
    <dgm:cxn modelId="{6E934B49-75C8-4D8D-AEF4-5C1458F12C4C}" type="presParOf" srcId="{8F2FD130-29F5-431D-8DC3-2B310AEB38BE}" destId="{54A3C982-1637-47DB-88E3-CDB7830A0B2C}" srcOrd="9" destOrd="0" presId="urn:microsoft.com/office/officeart/2005/8/layout/equation1"/>
    <dgm:cxn modelId="{8B7D0560-555B-49F6-9C52-BA84803E5A72}" type="presParOf" srcId="{8F2FD130-29F5-431D-8DC3-2B310AEB38BE}" destId="{0FCB6A77-7EFA-4F1C-B621-7BCE10281671}" srcOrd="10" destOrd="0" presId="urn:microsoft.com/office/officeart/2005/8/layout/equation1"/>
    <dgm:cxn modelId="{8729D0B2-6B02-4FD3-8DC1-DF092B19EAD0}" type="presParOf" srcId="{8F2FD130-29F5-431D-8DC3-2B310AEB38BE}" destId="{4F996699-ACFB-4810-BE37-07E60F085867}" srcOrd="11" destOrd="0" presId="urn:microsoft.com/office/officeart/2005/8/layout/equation1"/>
    <dgm:cxn modelId="{C9B824AE-35EC-448F-9C5F-69B493F40A1F}" type="presParOf" srcId="{8F2FD130-29F5-431D-8DC3-2B310AEB38BE}" destId="{35C46337-30E9-4443-A7D7-0A0CA310CDF6}" srcOrd="12" destOrd="0" presId="urn:microsoft.com/office/officeart/2005/8/layout/equati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96C97-69E2-44FB-94AA-CF1F7AAAB55D}">
      <dsp:nvSpPr>
        <dsp:cNvPr id="0" name=""/>
        <dsp:cNvSpPr/>
      </dsp:nvSpPr>
      <dsp:spPr>
        <a:xfrm>
          <a:off x="4268" y="1662881"/>
          <a:ext cx="2465781" cy="307503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Migrated from Mexico</a:t>
          </a:r>
          <a:endParaRPr lang="en-US" sz="1600" kern="1200" dirty="0"/>
        </a:p>
        <a:p>
          <a:pPr marL="171450" lvl="1" indent="-171450" algn="l" defTabSz="711200">
            <a:lnSpc>
              <a:spcPct val="90000"/>
            </a:lnSpc>
            <a:spcBef>
              <a:spcPct val="0"/>
            </a:spcBef>
            <a:spcAft>
              <a:spcPct val="15000"/>
            </a:spcAft>
            <a:buChar char="••"/>
          </a:pPr>
          <a:r>
            <a:rPr lang="en-US" sz="1600" kern="1200" dirty="0" smtClean="0"/>
            <a:t>Infested cotton growing areas in the 1920s</a:t>
          </a:r>
          <a:endParaRPr lang="en-US" sz="1600" kern="1200" dirty="0"/>
        </a:p>
      </dsp:txBody>
      <dsp:txXfrm>
        <a:off x="75033" y="1733646"/>
        <a:ext cx="2324251" cy="2274569"/>
      </dsp:txXfrm>
    </dsp:sp>
    <dsp:sp modelId="{42FFEFCA-5746-4E96-A821-9D6E1C6637B0}">
      <dsp:nvSpPr>
        <dsp:cNvPr id="0" name=""/>
        <dsp:cNvSpPr/>
      </dsp:nvSpPr>
      <dsp:spPr>
        <a:xfrm>
          <a:off x="1316618" y="2819195"/>
          <a:ext cx="2748799" cy="2748799"/>
        </a:xfrm>
        <a:prstGeom prst="leftCircularArrow">
          <a:avLst>
            <a:gd name="adj1" fmla="val 2227"/>
            <a:gd name="adj2" fmla="val 268221"/>
            <a:gd name="adj3" fmla="val 1508151"/>
            <a:gd name="adj4" fmla="val 8488908"/>
            <a:gd name="adj5" fmla="val 2598"/>
          </a:avLst>
        </a:prstGeom>
        <a:solidFill>
          <a:schemeClr val="accent2">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6E396FAD-7465-4B92-A4DC-1224D5D97679}">
      <dsp:nvSpPr>
        <dsp:cNvPr id="0" name=""/>
        <dsp:cNvSpPr/>
      </dsp:nvSpPr>
      <dsp:spPr>
        <a:xfrm>
          <a:off x="571661" y="4136609"/>
          <a:ext cx="2191805" cy="871608"/>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t>CAUSE</a:t>
          </a:r>
          <a:endParaRPr lang="en-US" sz="2800" kern="1200" dirty="0"/>
        </a:p>
      </dsp:txBody>
      <dsp:txXfrm>
        <a:off x="597190" y="4162138"/>
        <a:ext cx="2140747" cy="820550"/>
      </dsp:txXfrm>
    </dsp:sp>
    <dsp:sp modelId="{CAAB752A-B596-4817-8CBD-F3028BBF03EC}">
      <dsp:nvSpPr>
        <dsp:cNvPr id="0" name=""/>
        <dsp:cNvSpPr/>
      </dsp:nvSpPr>
      <dsp:spPr>
        <a:xfrm>
          <a:off x="3035550" y="1880377"/>
          <a:ext cx="2827265" cy="2635745"/>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 Beetle</a:t>
          </a:r>
          <a:endParaRPr lang="en-US" sz="1600" kern="1200" dirty="0"/>
        </a:p>
        <a:p>
          <a:pPr marL="171450" lvl="1" indent="-171450" algn="l" defTabSz="711200">
            <a:lnSpc>
              <a:spcPct val="90000"/>
            </a:lnSpc>
            <a:spcBef>
              <a:spcPct val="0"/>
            </a:spcBef>
            <a:spcAft>
              <a:spcPct val="15000"/>
            </a:spcAft>
            <a:buChar char="••"/>
          </a:pPr>
          <a:r>
            <a:rPr lang="en-US" sz="1600" kern="1200" dirty="0" smtClean="0"/>
            <a:t> Feeds on cotton</a:t>
          </a:r>
          <a:endParaRPr lang="en-US" sz="1600" kern="1200" dirty="0"/>
        </a:p>
        <a:p>
          <a:pPr marL="171450" lvl="1" indent="-171450" algn="l" defTabSz="711200">
            <a:lnSpc>
              <a:spcPct val="90000"/>
            </a:lnSpc>
            <a:spcBef>
              <a:spcPct val="0"/>
            </a:spcBef>
            <a:spcAft>
              <a:spcPct val="15000"/>
            </a:spcAft>
            <a:buChar char="••"/>
          </a:pPr>
          <a:r>
            <a:rPr lang="en-US" sz="1600" kern="1200" dirty="0" smtClean="0"/>
            <a:t> Agricultural pest</a:t>
          </a:r>
          <a:endParaRPr lang="en-US" sz="1600" kern="1200" dirty="0"/>
        </a:p>
      </dsp:txBody>
      <dsp:txXfrm>
        <a:off x="3096206" y="2505835"/>
        <a:ext cx="2705953" cy="1949630"/>
      </dsp:txXfrm>
    </dsp:sp>
    <dsp:sp modelId="{19A7D530-1ABE-464A-8F1B-864EAB0DCA55}">
      <dsp:nvSpPr>
        <dsp:cNvPr id="0" name=""/>
        <dsp:cNvSpPr/>
      </dsp:nvSpPr>
      <dsp:spPr>
        <a:xfrm>
          <a:off x="4592327" y="869758"/>
          <a:ext cx="2871354" cy="2871354"/>
        </a:xfrm>
        <a:prstGeom prst="circularArrow">
          <a:avLst>
            <a:gd name="adj1" fmla="val 2132"/>
            <a:gd name="adj2" fmla="val 256213"/>
            <a:gd name="adj3" fmla="val 20188859"/>
            <a:gd name="adj4" fmla="val 13196093"/>
            <a:gd name="adj5" fmla="val 2487"/>
          </a:avLst>
        </a:prstGeom>
        <a:solidFill>
          <a:schemeClr val="accent3">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228608A6-73CB-47B3-B233-B9A862B51F68}">
      <dsp:nvSpPr>
        <dsp:cNvPr id="0" name=""/>
        <dsp:cNvSpPr/>
      </dsp:nvSpPr>
      <dsp:spPr>
        <a:xfrm>
          <a:off x="3763125" y="1612918"/>
          <a:ext cx="2191805" cy="871608"/>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t>BOLL WEEVIL</a:t>
          </a:r>
          <a:endParaRPr lang="en-US" sz="2800" kern="1200" dirty="0"/>
        </a:p>
      </dsp:txBody>
      <dsp:txXfrm>
        <a:off x="3788654" y="1638447"/>
        <a:ext cx="2140747" cy="820550"/>
      </dsp:txXfrm>
    </dsp:sp>
    <dsp:sp modelId="{0F5652A2-0BF2-4566-BF0E-DF6A33383CB5}">
      <dsp:nvSpPr>
        <dsp:cNvPr id="0" name=""/>
        <dsp:cNvSpPr/>
      </dsp:nvSpPr>
      <dsp:spPr>
        <a:xfrm>
          <a:off x="6229204" y="1930137"/>
          <a:ext cx="2465781" cy="314190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Destroyed cotton crops decreasing production</a:t>
          </a:r>
          <a:endParaRPr lang="en-US" sz="1600" kern="1200" dirty="0"/>
        </a:p>
        <a:p>
          <a:pPr marL="171450" lvl="1" indent="-171450" algn="l" defTabSz="711200">
            <a:lnSpc>
              <a:spcPct val="90000"/>
            </a:lnSpc>
            <a:spcBef>
              <a:spcPct val="0"/>
            </a:spcBef>
            <a:spcAft>
              <a:spcPct val="15000"/>
            </a:spcAft>
            <a:buChar char="••"/>
          </a:pPr>
          <a:r>
            <a:rPr lang="en-US" sz="1600" kern="1200" dirty="0" smtClean="0"/>
            <a:t>Sharecroppers, tenant farmers, and African Americans lost their jobs, some moved north</a:t>
          </a:r>
          <a:endParaRPr lang="en-US" sz="1600" kern="1200" dirty="0"/>
        </a:p>
        <a:p>
          <a:pPr marL="171450" lvl="1" indent="-171450" algn="l" defTabSz="711200">
            <a:lnSpc>
              <a:spcPct val="90000"/>
            </a:lnSpc>
            <a:spcBef>
              <a:spcPct val="0"/>
            </a:spcBef>
            <a:spcAft>
              <a:spcPct val="15000"/>
            </a:spcAft>
            <a:buChar char="••"/>
          </a:pPr>
          <a:r>
            <a:rPr lang="en-US" sz="1600" kern="1200" dirty="0" smtClean="0"/>
            <a:t>Helped diversify agriculture</a:t>
          </a:r>
          <a:endParaRPr lang="en-US" sz="1600" kern="1200" dirty="0"/>
        </a:p>
        <a:p>
          <a:pPr marL="171450" lvl="1" indent="-171450" algn="l" defTabSz="711200">
            <a:lnSpc>
              <a:spcPct val="90000"/>
            </a:lnSpc>
            <a:spcBef>
              <a:spcPct val="0"/>
            </a:spcBef>
            <a:spcAft>
              <a:spcPct val="15000"/>
            </a:spcAft>
            <a:buChar char="••"/>
          </a:pPr>
          <a:r>
            <a:rPr lang="en-US" sz="1600" kern="1200" dirty="0" smtClean="0"/>
            <a:t>Cotton no longer the primary crop</a:t>
          </a:r>
          <a:endParaRPr lang="en-US" sz="1600" kern="1200" dirty="0"/>
        </a:p>
      </dsp:txBody>
      <dsp:txXfrm>
        <a:off x="6301424" y="2002357"/>
        <a:ext cx="2321341" cy="2324200"/>
      </dsp:txXfrm>
    </dsp:sp>
    <dsp:sp modelId="{9A1889C8-EC28-4E81-BED9-0FF0FF2E597E}">
      <dsp:nvSpPr>
        <dsp:cNvPr id="0" name=""/>
        <dsp:cNvSpPr/>
      </dsp:nvSpPr>
      <dsp:spPr>
        <a:xfrm>
          <a:off x="6799794" y="4395939"/>
          <a:ext cx="2191805" cy="87160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t>EFFECT</a:t>
          </a:r>
          <a:endParaRPr lang="en-US" sz="2800" kern="1200" dirty="0"/>
        </a:p>
      </dsp:txBody>
      <dsp:txXfrm>
        <a:off x="6825323" y="4421468"/>
        <a:ext cx="2140747" cy="820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357F1-27D4-48EB-A6C3-E62C6B906C38}">
      <dsp:nvSpPr>
        <dsp:cNvPr id="0" name=""/>
        <dsp:cNvSpPr/>
      </dsp:nvSpPr>
      <dsp:spPr>
        <a:xfrm>
          <a:off x="1617" y="1716535"/>
          <a:ext cx="3782934" cy="3120129"/>
        </a:xfrm>
        <a:prstGeom prst="roundRect">
          <a:avLst>
            <a:gd name="adj" fmla="val 10000"/>
          </a:avLst>
        </a:prstGeom>
        <a:gradFill rotWithShape="1">
          <a:gsLst>
            <a:gs pos="0">
              <a:schemeClr val="accent2">
                <a:tint val="92000"/>
                <a:satMod val="170000"/>
              </a:schemeClr>
            </a:gs>
            <a:gs pos="15000">
              <a:schemeClr val="accent2">
                <a:tint val="92000"/>
                <a:shade val="99000"/>
                <a:satMod val="170000"/>
              </a:schemeClr>
            </a:gs>
            <a:gs pos="62000">
              <a:schemeClr val="accent2">
                <a:tint val="96000"/>
                <a:shade val="80000"/>
                <a:satMod val="170000"/>
              </a:schemeClr>
            </a:gs>
            <a:gs pos="97000">
              <a:schemeClr val="accent2">
                <a:tint val="98000"/>
                <a:shade val="63000"/>
                <a:satMod val="170000"/>
              </a:schemeClr>
            </a:gs>
            <a:gs pos="100000">
              <a:schemeClr val="accent2">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2"/>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41910" tIns="41910" rIns="41910" bIns="41910"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p>
        <a:p>
          <a:pPr marL="285750" lvl="1" indent="-285750" algn="l" defTabSz="1778000">
            <a:lnSpc>
              <a:spcPct val="90000"/>
            </a:lnSpc>
            <a:spcBef>
              <a:spcPct val="0"/>
            </a:spcBef>
            <a:spcAft>
              <a:spcPct val="15000"/>
            </a:spcAft>
            <a:buChar char="••"/>
          </a:pPr>
          <a:r>
            <a:rPr lang="en-US" sz="4000" kern="1200" dirty="0" smtClean="0">
              <a:solidFill>
                <a:schemeClr val="bg1"/>
              </a:solidFill>
            </a:rPr>
            <a:t>Lack of rainfall over extended period of time</a:t>
          </a:r>
          <a:endParaRPr lang="en-US" sz="4000" kern="1200" dirty="0">
            <a:solidFill>
              <a:schemeClr val="bg1"/>
            </a:solidFill>
          </a:endParaRPr>
        </a:p>
        <a:p>
          <a:pPr marL="171450" lvl="1" indent="-171450" algn="l" defTabSz="755650">
            <a:lnSpc>
              <a:spcPct val="90000"/>
            </a:lnSpc>
            <a:spcBef>
              <a:spcPct val="0"/>
            </a:spcBef>
            <a:spcAft>
              <a:spcPct val="15000"/>
            </a:spcAft>
            <a:buChar char="••"/>
          </a:pPr>
          <a:endParaRPr lang="en-US" sz="1700" kern="1200" dirty="0"/>
        </a:p>
      </dsp:txBody>
      <dsp:txXfrm>
        <a:off x="73420" y="1788338"/>
        <a:ext cx="3639328" cy="2307924"/>
      </dsp:txXfrm>
    </dsp:sp>
    <dsp:sp modelId="{F3843681-7FFE-47B0-BD30-052E81813237}">
      <dsp:nvSpPr>
        <dsp:cNvPr id="0" name=""/>
        <dsp:cNvSpPr/>
      </dsp:nvSpPr>
      <dsp:spPr>
        <a:xfrm>
          <a:off x="2357175" y="3059849"/>
          <a:ext cx="3892310" cy="3892310"/>
        </a:xfrm>
        <a:prstGeom prst="leftCircularArrow">
          <a:avLst>
            <a:gd name="adj1" fmla="val 2317"/>
            <a:gd name="adj2" fmla="val 279614"/>
            <a:gd name="adj3" fmla="val 2890439"/>
            <a:gd name="adj4" fmla="val 9859804"/>
            <a:gd name="adj5" fmla="val 27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9FBE43-5055-4BF6-BF4A-BD102CC119B7}">
      <dsp:nvSpPr>
        <dsp:cNvPr id="0" name=""/>
        <dsp:cNvSpPr/>
      </dsp:nvSpPr>
      <dsp:spPr>
        <a:xfrm>
          <a:off x="842270" y="4168065"/>
          <a:ext cx="3362608" cy="1337198"/>
        </a:xfrm>
        <a:prstGeom prst="roundRect">
          <a:avLst>
            <a:gd name="adj" fmla="val 10000"/>
          </a:avLst>
        </a:prstGeom>
        <a:gradFill rotWithShape="1">
          <a:gsLst>
            <a:gs pos="0">
              <a:schemeClr val="accent3">
                <a:tint val="92000"/>
                <a:satMod val="170000"/>
              </a:schemeClr>
            </a:gs>
            <a:gs pos="15000">
              <a:schemeClr val="accent3">
                <a:tint val="92000"/>
                <a:shade val="99000"/>
                <a:satMod val="170000"/>
              </a:schemeClr>
            </a:gs>
            <a:gs pos="62000">
              <a:schemeClr val="accent3">
                <a:tint val="96000"/>
                <a:shade val="80000"/>
                <a:satMod val="170000"/>
              </a:schemeClr>
            </a:gs>
            <a:gs pos="97000">
              <a:schemeClr val="accent3">
                <a:tint val="98000"/>
                <a:shade val="63000"/>
                <a:satMod val="170000"/>
              </a:schemeClr>
            </a:gs>
            <a:gs pos="100000">
              <a:schemeClr val="accent3">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3"/>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93345" tIns="62230" rIns="93345" bIns="62230" numCol="1" spcCol="1270" anchor="ctr" anchorCtr="0">
          <a:noAutofit/>
        </a:bodyPr>
        <a:lstStyle/>
        <a:p>
          <a:pPr lvl="0" algn="ctr" defTabSz="2178050">
            <a:lnSpc>
              <a:spcPct val="90000"/>
            </a:lnSpc>
            <a:spcBef>
              <a:spcPct val="0"/>
            </a:spcBef>
            <a:spcAft>
              <a:spcPct val="35000"/>
            </a:spcAft>
          </a:pPr>
          <a:r>
            <a:rPr lang="en-US" sz="4900" kern="1200" dirty="0" smtClean="0"/>
            <a:t>DROUGHT</a:t>
          </a:r>
          <a:endParaRPr lang="en-US" sz="4900" kern="1200" dirty="0"/>
        </a:p>
      </dsp:txBody>
      <dsp:txXfrm>
        <a:off x="881435" y="4207230"/>
        <a:ext cx="3284278" cy="1258868"/>
      </dsp:txXfrm>
    </dsp:sp>
    <dsp:sp modelId="{78BC7EF5-BDD0-43AE-B730-798962CD9767}">
      <dsp:nvSpPr>
        <dsp:cNvPr id="0" name=""/>
        <dsp:cNvSpPr/>
      </dsp:nvSpPr>
      <dsp:spPr>
        <a:xfrm>
          <a:off x="4572016" y="1828790"/>
          <a:ext cx="3782934" cy="4423906"/>
        </a:xfrm>
        <a:prstGeom prst="roundRect">
          <a:avLst>
            <a:gd name="adj" fmla="val 10000"/>
          </a:avLst>
        </a:prstGeom>
        <a:gradFill rotWithShape="1">
          <a:gsLst>
            <a:gs pos="0">
              <a:schemeClr val="accent5">
                <a:tint val="92000"/>
                <a:satMod val="170000"/>
              </a:schemeClr>
            </a:gs>
            <a:gs pos="15000">
              <a:schemeClr val="accent5">
                <a:tint val="92000"/>
                <a:shade val="99000"/>
                <a:satMod val="170000"/>
              </a:schemeClr>
            </a:gs>
            <a:gs pos="62000">
              <a:schemeClr val="accent5">
                <a:tint val="96000"/>
                <a:shade val="80000"/>
                <a:satMod val="170000"/>
              </a:schemeClr>
            </a:gs>
            <a:gs pos="97000">
              <a:schemeClr val="accent5">
                <a:tint val="98000"/>
                <a:shade val="63000"/>
                <a:satMod val="170000"/>
              </a:schemeClr>
            </a:gs>
            <a:gs pos="100000">
              <a:schemeClr val="accent5">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5"/>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solidFill>
                <a:schemeClr val="bg1"/>
              </a:solidFill>
            </a:rPr>
            <a:t>Food shortage</a:t>
          </a:r>
          <a:endParaRPr lang="en-US" sz="2200" kern="1200" dirty="0">
            <a:solidFill>
              <a:schemeClr val="bg1"/>
            </a:solidFill>
          </a:endParaRPr>
        </a:p>
        <a:p>
          <a:pPr marL="228600" lvl="1" indent="-228600" algn="l" defTabSz="977900">
            <a:lnSpc>
              <a:spcPct val="90000"/>
            </a:lnSpc>
            <a:spcBef>
              <a:spcPct val="0"/>
            </a:spcBef>
            <a:spcAft>
              <a:spcPct val="15000"/>
            </a:spcAft>
            <a:buChar char="••"/>
          </a:pPr>
          <a:r>
            <a:rPr lang="en-US" sz="2200" kern="1200" dirty="0" smtClean="0">
              <a:solidFill>
                <a:schemeClr val="bg1"/>
              </a:solidFill>
            </a:rPr>
            <a:t>Farmers went into debt</a:t>
          </a:r>
          <a:endParaRPr lang="en-US" sz="2200" kern="1200" dirty="0">
            <a:solidFill>
              <a:schemeClr val="bg1"/>
            </a:solidFill>
          </a:endParaRPr>
        </a:p>
        <a:p>
          <a:pPr marL="228600" lvl="1" indent="-228600" algn="l" defTabSz="977900">
            <a:lnSpc>
              <a:spcPct val="90000"/>
            </a:lnSpc>
            <a:spcBef>
              <a:spcPct val="0"/>
            </a:spcBef>
            <a:spcAft>
              <a:spcPct val="15000"/>
            </a:spcAft>
            <a:buChar char="••"/>
          </a:pPr>
          <a:r>
            <a:rPr lang="en-US" sz="2200" kern="1200" dirty="0" smtClean="0">
              <a:solidFill>
                <a:schemeClr val="bg1"/>
              </a:solidFill>
            </a:rPr>
            <a:t>Farmers (sharecroppers) move to urban areas</a:t>
          </a:r>
          <a:endParaRPr lang="en-US" sz="2200" kern="1200" dirty="0">
            <a:solidFill>
              <a:schemeClr val="bg1"/>
            </a:solidFill>
          </a:endParaRPr>
        </a:p>
        <a:p>
          <a:pPr marL="228600" lvl="1" indent="-228600" algn="l" defTabSz="977900">
            <a:lnSpc>
              <a:spcPct val="90000"/>
            </a:lnSpc>
            <a:spcBef>
              <a:spcPct val="0"/>
            </a:spcBef>
            <a:spcAft>
              <a:spcPct val="15000"/>
            </a:spcAft>
            <a:buChar char="••"/>
          </a:pPr>
          <a:r>
            <a:rPr lang="en-US" sz="2200" kern="1200" dirty="0" smtClean="0">
              <a:solidFill>
                <a:schemeClr val="bg1"/>
              </a:solidFill>
            </a:rPr>
            <a:t>Agricultural related businesses struggle</a:t>
          </a:r>
          <a:endParaRPr lang="en-US" sz="2200" kern="1200" dirty="0">
            <a:solidFill>
              <a:schemeClr val="bg1"/>
            </a:solidFill>
          </a:endParaRPr>
        </a:p>
        <a:p>
          <a:pPr marL="228600" lvl="1" indent="-228600" algn="l" defTabSz="977900">
            <a:lnSpc>
              <a:spcPct val="90000"/>
            </a:lnSpc>
            <a:spcBef>
              <a:spcPct val="0"/>
            </a:spcBef>
            <a:spcAft>
              <a:spcPct val="15000"/>
            </a:spcAft>
            <a:buChar char="••"/>
          </a:pPr>
          <a:r>
            <a:rPr lang="en-US" sz="2200" kern="1200" dirty="0" smtClean="0">
              <a:solidFill>
                <a:schemeClr val="bg1"/>
              </a:solidFill>
            </a:rPr>
            <a:t>Georgia was in an economic depression before the rest of the country</a:t>
          </a:r>
          <a:endParaRPr lang="en-US" sz="2200" kern="1200" dirty="0">
            <a:solidFill>
              <a:schemeClr val="bg1"/>
            </a:solidFill>
          </a:endParaRPr>
        </a:p>
      </dsp:txBody>
      <dsp:txXfrm>
        <a:off x="4673822" y="2878576"/>
        <a:ext cx="3579322" cy="3272314"/>
      </dsp:txXfrm>
    </dsp:sp>
    <dsp:sp modelId="{3FBAE5BB-B6C8-403B-836F-BC60585830EF}">
      <dsp:nvSpPr>
        <dsp:cNvPr id="0" name=""/>
        <dsp:cNvSpPr/>
      </dsp:nvSpPr>
      <dsp:spPr>
        <a:xfrm>
          <a:off x="5410209" y="1447795"/>
          <a:ext cx="3362608" cy="1337198"/>
        </a:xfrm>
        <a:prstGeom prst="roundRect">
          <a:avLst>
            <a:gd name="adj" fmla="val 10000"/>
          </a:avLst>
        </a:prstGeom>
        <a:gradFill rotWithShape="1">
          <a:gsLst>
            <a:gs pos="0">
              <a:schemeClr val="accent4">
                <a:tint val="92000"/>
                <a:satMod val="170000"/>
              </a:schemeClr>
            </a:gs>
            <a:gs pos="15000">
              <a:schemeClr val="accent4">
                <a:tint val="92000"/>
                <a:shade val="99000"/>
                <a:satMod val="170000"/>
              </a:schemeClr>
            </a:gs>
            <a:gs pos="62000">
              <a:schemeClr val="accent4">
                <a:tint val="96000"/>
                <a:shade val="80000"/>
                <a:satMod val="170000"/>
              </a:schemeClr>
            </a:gs>
            <a:gs pos="97000">
              <a:schemeClr val="accent4">
                <a:tint val="98000"/>
                <a:shade val="63000"/>
                <a:satMod val="170000"/>
              </a:schemeClr>
            </a:gs>
            <a:gs pos="100000">
              <a:schemeClr val="accent4">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4"/>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93345" tIns="62230" rIns="93345" bIns="62230" numCol="1" spcCol="1270" anchor="ctr" anchorCtr="0">
          <a:noAutofit/>
        </a:bodyPr>
        <a:lstStyle/>
        <a:p>
          <a:pPr lvl="0" algn="ctr" defTabSz="2178050">
            <a:lnSpc>
              <a:spcPct val="90000"/>
            </a:lnSpc>
            <a:spcBef>
              <a:spcPct val="0"/>
            </a:spcBef>
            <a:spcAft>
              <a:spcPct val="35000"/>
            </a:spcAft>
          </a:pPr>
          <a:r>
            <a:rPr lang="en-US" sz="4900" kern="1200" dirty="0" smtClean="0"/>
            <a:t>EFFECT</a:t>
          </a:r>
          <a:endParaRPr lang="en-US" sz="4900" kern="1200" dirty="0"/>
        </a:p>
      </dsp:txBody>
      <dsp:txXfrm>
        <a:off x="5449374" y="1486960"/>
        <a:ext cx="3284278" cy="12588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58869-D52E-4190-99FC-7DAE51D10316}">
      <dsp:nvSpPr>
        <dsp:cNvPr id="0" name=""/>
        <dsp:cNvSpPr/>
      </dsp:nvSpPr>
      <dsp:spPr>
        <a:xfrm>
          <a:off x="0" y="814772"/>
          <a:ext cx="1658689" cy="1658689"/>
        </a:xfrm>
        <a:prstGeom prst="ellipse">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u="sng" kern="1200" dirty="0" smtClean="0">
              <a:solidFill>
                <a:schemeClr val="bg1"/>
              </a:solidFill>
            </a:rPr>
            <a:t>TOO MUCH CREDIT</a:t>
          </a:r>
        </a:p>
        <a:p>
          <a:pPr lvl="0" algn="ctr" defTabSz="622300">
            <a:lnSpc>
              <a:spcPct val="90000"/>
            </a:lnSpc>
            <a:spcBef>
              <a:spcPct val="0"/>
            </a:spcBef>
            <a:spcAft>
              <a:spcPct val="35000"/>
            </a:spcAft>
          </a:pPr>
          <a:r>
            <a:rPr lang="en-US" sz="1400" kern="1200" dirty="0" smtClean="0"/>
            <a:t>Americans borrowing money from banks, getting  into debt</a:t>
          </a:r>
          <a:endParaRPr lang="en-US" sz="1400" kern="1200" dirty="0"/>
        </a:p>
      </dsp:txBody>
      <dsp:txXfrm>
        <a:off x="242909" y="1057681"/>
        <a:ext cx="1172871" cy="1172871"/>
      </dsp:txXfrm>
    </dsp:sp>
    <dsp:sp modelId="{BFCD55AF-5F1C-4835-9882-281E1ED31A8F}">
      <dsp:nvSpPr>
        <dsp:cNvPr id="0" name=""/>
        <dsp:cNvSpPr/>
      </dsp:nvSpPr>
      <dsp:spPr>
        <a:xfrm>
          <a:off x="1715448" y="1337626"/>
          <a:ext cx="587383" cy="498096"/>
        </a:xfrm>
        <a:prstGeom prst="mathPlus">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793306" y="1528098"/>
        <a:ext cx="431667" cy="117152"/>
      </dsp:txXfrm>
    </dsp:sp>
    <dsp:sp modelId="{E57AFE6F-06C5-4700-8E36-14545D5A4369}">
      <dsp:nvSpPr>
        <dsp:cNvPr id="0" name=""/>
        <dsp:cNvSpPr/>
      </dsp:nvSpPr>
      <dsp:spPr>
        <a:xfrm>
          <a:off x="2387677" y="814772"/>
          <a:ext cx="1658689" cy="1658689"/>
        </a:xfrm>
        <a:prstGeom prst="ellipse">
          <a:avLst/>
        </a:prstGeom>
        <a:gradFill rotWithShape="0">
          <a:gsLst>
            <a:gs pos="0">
              <a:schemeClr val="accent3">
                <a:hueOff val="-5608813"/>
                <a:satOff val="-2884"/>
                <a:lumOff val="-1242"/>
                <a:alphaOff val="0"/>
                <a:tint val="92000"/>
                <a:satMod val="170000"/>
              </a:schemeClr>
            </a:gs>
            <a:gs pos="15000">
              <a:schemeClr val="accent3">
                <a:hueOff val="-5608813"/>
                <a:satOff val="-2884"/>
                <a:lumOff val="-1242"/>
                <a:alphaOff val="0"/>
                <a:tint val="92000"/>
                <a:shade val="99000"/>
                <a:satMod val="170000"/>
              </a:schemeClr>
            </a:gs>
            <a:gs pos="62000">
              <a:schemeClr val="accent3">
                <a:hueOff val="-5608813"/>
                <a:satOff val="-2884"/>
                <a:lumOff val="-1242"/>
                <a:alphaOff val="0"/>
                <a:tint val="96000"/>
                <a:shade val="80000"/>
                <a:satMod val="170000"/>
              </a:schemeClr>
            </a:gs>
            <a:gs pos="97000">
              <a:schemeClr val="accent3">
                <a:hueOff val="-5608813"/>
                <a:satOff val="-2884"/>
                <a:lumOff val="-1242"/>
                <a:alphaOff val="0"/>
                <a:tint val="98000"/>
                <a:shade val="63000"/>
                <a:satMod val="170000"/>
              </a:schemeClr>
            </a:gs>
            <a:gs pos="100000">
              <a:schemeClr val="accent3">
                <a:hueOff val="-5608813"/>
                <a:satOff val="-2884"/>
                <a:lumOff val="-1242"/>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u="none" kern="1200" dirty="0" smtClean="0">
              <a:solidFill>
                <a:schemeClr val="bg1"/>
              </a:solidFill>
            </a:rPr>
            <a:t>OVER</a:t>
          </a:r>
          <a:r>
            <a:rPr lang="en-US" sz="1200" b="1" u="sng" kern="1200" dirty="0" smtClean="0">
              <a:solidFill>
                <a:schemeClr val="bg1"/>
              </a:solidFill>
            </a:rPr>
            <a:t> PRODUCTION</a:t>
          </a:r>
        </a:p>
        <a:p>
          <a:pPr lvl="0" algn="ctr" defTabSz="533400">
            <a:lnSpc>
              <a:spcPct val="90000"/>
            </a:lnSpc>
            <a:spcBef>
              <a:spcPct val="0"/>
            </a:spcBef>
            <a:spcAft>
              <a:spcPct val="35000"/>
            </a:spcAft>
          </a:pPr>
          <a:r>
            <a:rPr lang="en-US" sz="1200" kern="1200" dirty="0" smtClean="0"/>
            <a:t>Farmers and Businesses made too many products that  did not get sold</a:t>
          </a:r>
        </a:p>
      </dsp:txBody>
      <dsp:txXfrm>
        <a:off x="2630586" y="1057681"/>
        <a:ext cx="1172871" cy="1172871"/>
      </dsp:txXfrm>
    </dsp:sp>
    <dsp:sp modelId="{ED637210-7EE3-4C52-A037-0A2B8EF3A157}">
      <dsp:nvSpPr>
        <dsp:cNvPr id="0" name=""/>
        <dsp:cNvSpPr/>
      </dsp:nvSpPr>
      <dsp:spPr>
        <a:xfrm>
          <a:off x="4105596" y="1337621"/>
          <a:ext cx="516461" cy="475767"/>
        </a:xfrm>
        <a:prstGeom prst="mathPlus">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4174053" y="1519554"/>
        <a:ext cx="379547" cy="111901"/>
      </dsp:txXfrm>
    </dsp:sp>
    <dsp:sp modelId="{8E96412C-E981-4D58-8492-44833C13CFC6}">
      <dsp:nvSpPr>
        <dsp:cNvPr id="0" name=""/>
        <dsp:cNvSpPr/>
      </dsp:nvSpPr>
      <dsp:spPr>
        <a:xfrm>
          <a:off x="4703137" y="814772"/>
          <a:ext cx="1658689" cy="1658689"/>
        </a:xfrm>
        <a:prstGeom prst="ellipse">
          <a:avLst/>
        </a:prstGeom>
        <a:gradFill rotWithShape="0">
          <a:gsLst>
            <a:gs pos="0">
              <a:schemeClr val="accent3">
                <a:hueOff val="-11217627"/>
                <a:satOff val="-5768"/>
                <a:lumOff val="-2483"/>
                <a:alphaOff val="0"/>
                <a:tint val="92000"/>
                <a:satMod val="170000"/>
              </a:schemeClr>
            </a:gs>
            <a:gs pos="15000">
              <a:schemeClr val="accent3">
                <a:hueOff val="-11217627"/>
                <a:satOff val="-5768"/>
                <a:lumOff val="-2483"/>
                <a:alphaOff val="0"/>
                <a:tint val="92000"/>
                <a:shade val="99000"/>
                <a:satMod val="170000"/>
              </a:schemeClr>
            </a:gs>
            <a:gs pos="62000">
              <a:schemeClr val="accent3">
                <a:hueOff val="-11217627"/>
                <a:satOff val="-5768"/>
                <a:lumOff val="-2483"/>
                <a:alphaOff val="0"/>
                <a:tint val="96000"/>
                <a:shade val="80000"/>
                <a:satMod val="170000"/>
              </a:schemeClr>
            </a:gs>
            <a:gs pos="97000">
              <a:schemeClr val="accent3">
                <a:hueOff val="-11217627"/>
                <a:satOff val="-5768"/>
                <a:lumOff val="-2483"/>
                <a:alphaOff val="0"/>
                <a:tint val="98000"/>
                <a:shade val="63000"/>
                <a:satMod val="170000"/>
              </a:schemeClr>
            </a:gs>
            <a:gs pos="100000">
              <a:schemeClr val="accent3">
                <a:hueOff val="-11217627"/>
                <a:satOff val="-5768"/>
                <a:lumOff val="-248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endParaRPr lang="en-US" sz="1300" kern="1200" dirty="0" smtClean="0">
            <a:solidFill>
              <a:schemeClr val="accent1">
                <a:lumMod val="60000"/>
                <a:lumOff val="40000"/>
              </a:schemeClr>
            </a:solidFill>
          </a:endParaRPr>
        </a:p>
        <a:p>
          <a:pPr lvl="0" algn="ctr" defTabSz="577850">
            <a:lnSpc>
              <a:spcPct val="90000"/>
            </a:lnSpc>
            <a:spcBef>
              <a:spcPct val="0"/>
            </a:spcBef>
            <a:spcAft>
              <a:spcPct val="35000"/>
            </a:spcAft>
          </a:pPr>
          <a:r>
            <a:rPr lang="en-US" sz="1300" b="1" kern="1200" dirty="0" smtClean="0">
              <a:solidFill>
                <a:schemeClr val="bg1"/>
              </a:solidFill>
            </a:rPr>
            <a:t>STOCK MARKET </a:t>
          </a:r>
          <a:r>
            <a:rPr lang="en-US" sz="1300" b="1" u="sng" kern="1200" dirty="0" smtClean="0">
              <a:solidFill>
                <a:schemeClr val="bg1"/>
              </a:solidFill>
            </a:rPr>
            <a:t>CRASH</a:t>
          </a:r>
        </a:p>
        <a:p>
          <a:pPr lvl="0" algn="ctr" defTabSz="577850">
            <a:lnSpc>
              <a:spcPct val="90000"/>
            </a:lnSpc>
            <a:spcBef>
              <a:spcPct val="0"/>
            </a:spcBef>
            <a:spcAft>
              <a:spcPct val="35000"/>
            </a:spcAft>
          </a:pPr>
          <a:r>
            <a:rPr lang="en-US" sz="1300" kern="1200" dirty="0" smtClean="0"/>
            <a:t>Banks, Businesses, and Investors all lost money</a:t>
          </a:r>
        </a:p>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endParaRPr lang="en-US" sz="1300" kern="1200" dirty="0"/>
        </a:p>
      </dsp:txBody>
      <dsp:txXfrm>
        <a:off x="4946046" y="1057681"/>
        <a:ext cx="1172871" cy="1172871"/>
      </dsp:txXfrm>
    </dsp:sp>
    <dsp:sp modelId="{0FCB6A77-7EFA-4F1C-B621-7BCE10281671}">
      <dsp:nvSpPr>
        <dsp:cNvPr id="0" name=""/>
        <dsp:cNvSpPr/>
      </dsp:nvSpPr>
      <dsp:spPr>
        <a:xfrm>
          <a:off x="6495743" y="1337621"/>
          <a:ext cx="407010" cy="448156"/>
        </a:xfrm>
        <a:prstGeom prst="mathEqual">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549692" y="1429941"/>
        <a:ext cx="299112" cy="263516"/>
      </dsp:txXfrm>
    </dsp:sp>
    <dsp:sp modelId="{35C46337-30E9-4443-A7D7-0A0CA310CDF6}">
      <dsp:nvSpPr>
        <dsp:cNvPr id="0" name=""/>
        <dsp:cNvSpPr/>
      </dsp:nvSpPr>
      <dsp:spPr>
        <a:xfrm>
          <a:off x="7167969" y="814772"/>
          <a:ext cx="1844578" cy="1658689"/>
        </a:xfrm>
        <a:prstGeom prst="ellipse">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b="1" kern="1200" dirty="0" smtClean="0"/>
        </a:p>
        <a:p>
          <a:pPr lvl="0" algn="ctr" defTabSz="622300">
            <a:lnSpc>
              <a:spcPct val="90000"/>
            </a:lnSpc>
            <a:spcBef>
              <a:spcPct val="0"/>
            </a:spcBef>
            <a:spcAft>
              <a:spcPct val="35000"/>
            </a:spcAft>
          </a:pPr>
          <a:r>
            <a:rPr lang="en-US" sz="1400" b="1" kern="1200" dirty="0" smtClean="0">
              <a:solidFill>
                <a:schemeClr val="bg1"/>
              </a:solidFill>
            </a:rPr>
            <a:t>GREAT </a:t>
          </a:r>
          <a:r>
            <a:rPr lang="en-US" sz="1400" b="1" u="sng" kern="1200" dirty="0" smtClean="0">
              <a:solidFill>
                <a:schemeClr val="bg1"/>
              </a:solidFill>
            </a:rPr>
            <a:t>DEPRESSION</a:t>
          </a:r>
        </a:p>
        <a:p>
          <a:pPr lvl="0" algn="ctr" defTabSz="622300">
            <a:lnSpc>
              <a:spcPct val="90000"/>
            </a:lnSpc>
            <a:spcBef>
              <a:spcPct val="0"/>
            </a:spcBef>
            <a:spcAft>
              <a:spcPct val="35000"/>
            </a:spcAft>
          </a:pPr>
          <a:r>
            <a:rPr lang="en-US" sz="1400" kern="1200" dirty="0" smtClean="0"/>
            <a:t>Unemployment was 25%, economy was weak</a:t>
          </a:r>
        </a:p>
        <a:p>
          <a:pPr lvl="0" algn="ctr" defTabSz="622300">
            <a:lnSpc>
              <a:spcPct val="90000"/>
            </a:lnSpc>
            <a:spcBef>
              <a:spcPct val="0"/>
            </a:spcBef>
            <a:spcAft>
              <a:spcPct val="35000"/>
            </a:spcAft>
          </a:pPr>
          <a:endParaRPr lang="en-US" sz="800" kern="1200" dirty="0"/>
        </a:p>
      </dsp:txBody>
      <dsp:txXfrm>
        <a:off x="7438101" y="1057681"/>
        <a:ext cx="1304314" cy="11728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58869-D52E-4190-99FC-7DAE51D10316}">
      <dsp:nvSpPr>
        <dsp:cNvPr id="0" name=""/>
        <dsp:cNvSpPr/>
      </dsp:nvSpPr>
      <dsp:spPr>
        <a:xfrm>
          <a:off x="0" y="875425"/>
          <a:ext cx="1804770" cy="1729564"/>
        </a:xfrm>
        <a:prstGeom prst="ellipse">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u="sng" kern="1200" dirty="0" smtClean="0">
              <a:solidFill>
                <a:schemeClr val="bg1"/>
              </a:solidFill>
            </a:rPr>
            <a:t>TOO MUCH CREDIT</a:t>
          </a:r>
        </a:p>
        <a:p>
          <a:pPr lvl="0" algn="ctr" defTabSz="622300">
            <a:lnSpc>
              <a:spcPct val="90000"/>
            </a:lnSpc>
            <a:spcBef>
              <a:spcPct val="0"/>
            </a:spcBef>
            <a:spcAft>
              <a:spcPct val="35000"/>
            </a:spcAft>
          </a:pPr>
          <a:r>
            <a:rPr lang="en-US" sz="1400" kern="1200" dirty="0" smtClean="0"/>
            <a:t>Americans borrowing money from banks, getting  into debt</a:t>
          </a:r>
          <a:endParaRPr lang="en-US" sz="1400" kern="1200" dirty="0"/>
        </a:p>
      </dsp:txBody>
      <dsp:txXfrm>
        <a:off x="264302" y="1128714"/>
        <a:ext cx="1276166" cy="1222986"/>
      </dsp:txXfrm>
    </dsp:sp>
    <dsp:sp modelId="{BFCD55AF-5F1C-4835-9882-281E1ED31A8F}">
      <dsp:nvSpPr>
        <dsp:cNvPr id="0" name=""/>
        <dsp:cNvSpPr/>
      </dsp:nvSpPr>
      <dsp:spPr>
        <a:xfrm>
          <a:off x="1858074" y="1450217"/>
          <a:ext cx="555760" cy="471280"/>
        </a:xfrm>
        <a:prstGeom prst="mathPlus">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931740" y="1630434"/>
        <a:ext cx="408428" cy="110846"/>
      </dsp:txXfrm>
    </dsp:sp>
    <dsp:sp modelId="{E57AFE6F-06C5-4700-8E36-14545D5A4369}">
      <dsp:nvSpPr>
        <dsp:cNvPr id="0" name=""/>
        <dsp:cNvSpPr/>
      </dsp:nvSpPr>
      <dsp:spPr>
        <a:xfrm>
          <a:off x="2494114" y="955511"/>
          <a:ext cx="1803200" cy="1569392"/>
        </a:xfrm>
        <a:prstGeom prst="ellipse">
          <a:avLst/>
        </a:prstGeom>
        <a:gradFill rotWithShape="0">
          <a:gsLst>
            <a:gs pos="0">
              <a:schemeClr val="accent3">
                <a:hueOff val="-5608813"/>
                <a:satOff val="-2884"/>
                <a:lumOff val="-1242"/>
                <a:alphaOff val="0"/>
                <a:tint val="92000"/>
                <a:satMod val="170000"/>
              </a:schemeClr>
            </a:gs>
            <a:gs pos="15000">
              <a:schemeClr val="accent3">
                <a:hueOff val="-5608813"/>
                <a:satOff val="-2884"/>
                <a:lumOff val="-1242"/>
                <a:alphaOff val="0"/>
                <a:tint val="92000"/>
                <a:shade val="99000"/>
                <a:satMod val="170000"/>
              </a:schemeClr>
            </a:gs>
            <a:gs pos="62000">
              <a:schemeClr val="accent3">
                <a:hueOff val="-5608813"/>
                <a:satOff val="-2884"/>
                <a:lumOff val="-1242"/>
                <a:alphaOff val="0"/>
                <a:tint val="96000"/>
                <a:shade val="80000"/>
                <a:satMod val="170000"/>
              </a:schemeClr>
            </a:gs>
            <a:gs pos="97000">
              <a:schemeClr val="accent3">
                <a:hueOff val="-5608813"/>
                <a:satOff val="-2884"/>
                <a:lumOff val="-1242"/>
                <a:alphaOff val="0"/>
                <a:tint val="98000"/>
                <a:shade val="63000"/>
                <a:satMod val="170000"/>
              </a:schemeClr>
            </a:gs>
            <a:gs pos="100000">
              <a:schemeClr val="accent3">
                <a:hueOff val="-5608813"/>
                <a:satOff val="-2884"/>
                <a:lumOff val="-1242"/>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u="none" kern="1200" dirty="0" smtClean="0">
              <a:solidFill>
                <a:schemeClr val="bg1"/>
              </a:solidFill>
            </a:rPr>
            <a:t>OVER</a:t>
          </a:r>
          <a:r>
            <a:rPr lang="en-US" sz="1200" b="1" u="sng" kern="1200" dirty="0" smtClean="0">
              <a:solidFill>
                <a:schemeClr val="bg1"/>
              </a:solidFill>
            </a:rPr>
            <a:t> PRODUCTION</a:t>
          </a:r>
        </a:p>
        <a:p>
          <a:pPr lvl="0" algn="ctr" defTabSz="533400">
            <a:lnSpc>
              <a:spcPct val="90000"/>
            </a:lnSpc>
            <a:spcBef>
              <a:spcPct val="0"/>
            </a:spcBef>
            <a:spcAft>
              <a:spcPct val="35000"/>
            </a:spcAft>
          </a:pPr>
          <a:r>
            <a:rPr lang="en-US" sz="1200" kern="1200" dirty="0" smtClean="0"/>
            <a:t>Farmers and Businesses made too many products that  did not get sold</a:t>
          </a:r>
        </a:p>
      </dsp:txBody>
      <dsp:txXfrm>
        <a:off x="2758187" y="1185343"/>
        <a:ext cx="1275054" cy="1109728"/>
      </dsp:txXfrm>
    </dsp:sp>
    <dsp:sp modelId="{ED637210-7EE3-4C52-A037-0A2B8EF3A157}">
      <dsp:nvSpPr>
        <dsp:cNvPr id="0" name=""/>
        <dsp:cNvSpPr/>
      </dsp:nvSpPr>
      <dsp:spPr>
        <a:xfrm>
          <a:off x="4353355" y="1450212"/>
          <a:ext cx="488657" cy="450153"/>
        </a:xfrm>
        <a:prstGeom prst="mathPlus">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4418126" y="1622351"/>
        <a:ext cx="359115" cy="105875"/>
      </dsp:txXfrm>
    </dsp:sp>
    <dsp:sp modelId="{8E96412C-E981-4D58-8492-44833C13CFC6}">
      <dsp:nvSpPr>
        <dsp:cNvPr id="0" name=""/>
        <dsp:cNvSpPr/>
      </dsp:nvSpPr>
      <dsp:spPr>
        <a:xfrm>
          <a:off x="4918727" y="955511"/>
          <a:ext cx="1569392" cy="1569392"/>
        </a:xfrm>
        <a:prstGeom prst="ellipse">
          <a:avLst/>
        </a:prstGeom>
        <a:gradFill rotWithShape="0">
          <a:gsLst>
            <a:gs pos="0">
              <a:schemeClr val="accent3">
                <a:hueOff val="-11217627"/>
                <a:satOff val="-5768"/>
                <a:lumOff val="-2483"/>
                <a:alphaOff val="0"/>
                <a:tint val="92000"/>
                <a:satMod val="170000"/>
              </a:schemeClr>
            </a:gs>
            <a:gs pos="15000">
              <a:schemeClr val="accent3">
                <a:hueOff val="-11217627"/>
                <a:satOff val="-5768"/>
                <a:lumOff val="-2483"/>
                <a:alphaOff val="0"/>
                <a:tint val="92000"/>
                <a:shade val="99000"/>
                <a:satMod val="170000"/>
              </a:schemeClr>
            </a:gs>
            <a:gs pos="62000">
              <a:schemeClr val="accent3">
                <a:hueOff val="-11217627"/>
                <a:satOff val="-5768"/>
                <a:lumOff val="-2483"/>
                <a:alphaOff val="0"/>
                <a:tint val="96000"/>
                <a:shade val="80000"/>
                <a:satMod val="170000"/>
              </a:schemeClr>
            </a:gs>
            <a:gs pos="97000">
              <a:schemeClr val="accent3">
                <a:hueOff val="-11217627"/>
                <a:satOff val="-5768"/>
                <a:lumOff val="-2483"/>
                <a:alphaOff val="0"/>
                <a:tint val="98000"/>
                <a:shade val="63000"/>
                <a:satMod val="170000"/>
              </a:schemeClr>
            </a:gs>
            <a:gs pos="100000">
              <a:schemeClr val="accent3">
                <a:hueOff val="-11217627"/>
                <a:satOff val="-5768"/>
                <a:lumOff val="-248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endParaRPr lang="en-US" sz="1300" kern="1200" dirty="0" smtClean="0">
            <a:solidFill>
              <a:schemeClr val="bg1"/>
            </a:solidFill>
          </a:endParaRPr>
        </a:p>
        <a:p>
          <a:pPr lvl="0" algn="ctr" defTabSz="577850">
            <a:lnSpc>
              <a:spcPct val="90000"/>
            </a:lnSpc>
            <a:spcBef>
              <a:spcPct val="0"/>
            </a:spcBef>
            <a:spcAft>
              <a:spcPct val="35000"/>
            </a:spcAft>
          </a:pPr>
          <a:r>
            <a:rPr lang="en-US" sz="1300" b="1" kern="1200" dirty="0" smtClean="0">
              <a:solidFill>
                <a:schemeClr val="bg1"/>
              </a:solidFill>
            </a:rPr>
            <a:t>STOCK MARKET </a:t>
          </a:r>
          <a:r>
            <a:rPr lang="en-US" sz="1300" b="1" u="sng" kern="1200" dirty="0" smtClean="0">
              <a:solidFill>
                <a:schemeClr val="bg1"/>
              </a:solidFill>
            </a:rPr>
            <a:t>CRASH</a:t>
          </a:r>
        </a:p>
        <a:p>
          <a:pPr lvl="0" algn="ctr" defTabSz="577850">
            <a:lnSpc>
              <a:spcPct val="90000"/>
            </a:lnSpc>
            <a:spcBef>
              <a:spcPct val="0"/>
            </a:spcBef>
            <a:spcAft>
              <a:spcPct val="35000"/>
            </a:spcAft>
          </a:pPr>
          <a:r>
            <a:rPr lang="en-US" sz="1300" kern="1200" dirty="0" smtClean="0"/>
            <a:t>Banks, Businesses, and Investors all lost money</a:t>
          </a:r>
        </a:p>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endParaRPr lang="en-US" sz="1300" kern="1200" dirty="0"/>
        </a:p>
      </dsp:txBody>
      <dsp:txXfrm>
        <a:off x="5148559" y="1185343"/>
        <a:ext cx="1109728" cy="1109728"/>
      </dsp:txXfrm>
    </dsp:sp>
    <dsp:sp modelId="{0FCB6A77-7EFA-4F1C-B621-7BCE10281671}">
      <dsp:nvSpPr>
        <dsp:cNvPr id="0" name=""/>
        <dsp:cNvSpPr/>
      </dsp:nvSpPr>
      <dsp:spPr>
        <a:xfrm>
          <a:off x="6614827" y="1450212"/>
          <a:ext cx="385098" cy="424029"/>
        </a:xfrm>
        <a:prstGeom prst="mathEqual">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6665872" y="1537562"/>
        <a:ext cx="283008" cy="249329"/>
      </dsp:txXfrm>
    </dsp:sp>
    <dsp:sp modelId="{35C46337-30E9-4443-A7D7-0A0CA310CDF6}">
      <dsp:nvSpPr>
        <dsp:cNvPr id="0" name=""/>
        <dsp:cNvSpPr/>
      </dsp:nvSpPr>
      <dsp:spPr>
        <a:xfrm>
          <a:off x="7236234" y="955511"/>
          <a:ext cx="1769160" cy="1569392"/>
        </a:xfrm>
        <a:prstGeom prst="ellipse">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b="1" kern="1200" dirty="0" smtClean="0"/>
        </a:p>
        <a:p>
          <a:pPr lvl="0" algn="ctr" defTabSz="622300">
            <a:lnSpc>
              <a:spcPct val="90000"/>
            </a:lnSpc>
            <a:spcBef>
              <a:spcPct val="0"/>
            </a:spcBef>
            <a:spcAft>
              <a:spcPct val="35000"/>
            </a:spcAft>
          </a:pPr>
          <a:r>
            <a:rPr lang="en-US" sz="1400" b="1" kern="1200" dirty="0" smtClean="0">
              <a:solidFill>
                <a:schemeClr val="bg1"/>
              </a:solidFill>
            </a:rPr>
            <a:t>GREAT </a:t>
          </a:r>
          <a:r>
            <a:rPr lang="en-US" sz="1400" b="1" u="sng" kern="1200" dirty="0" smtClean="0">
              <a:solidFill>
                <a:schemeClr val="bg1"/>
              </a:solidFill>
            </a:rPr>
            <a:t>DEPRESSION</a:t>
          </a:r>
        </a:p>
        <a:p>
          <a:pPr lvl="0" algn="ctr" defTabSz="622300">
            <a:lnSpc>
              <a:spcPct val="90000"/>
            </a:lnSpc>
            <a:spcBef>
              <a:spcPct val="0"/>
            </a:spcBef>
            <a:spcAft>
              <a:spcPct val="35000"/>
            </a:spcAft>
          </a:pPr>
          <a:r>
            <a:rPr lang="en-US" sz="1400" kern="1200" dirty="0" smtClean="0"/>
            <a:t>Unemployment was 25%, economy was weak</a:t>
          </a:r>
        </a:p>
        <a:p>
          <a:pPr lvl="0" algn="ctr" defTabSz="622300">
            <a:lnSpc>
              <a:spcPct val="90000"/>
            </a:lnSpc>
            <a:spcBef>
              <a:spcPct val="0"/>
            </a:spcBef>
            <a:spcAft>
              <a:spcPct val="35000"/>
            </a:spcAft>
          </a:pPr>
          <a:endParaRPr lang="en-US" sz="800" kern="1200" dirty="0"/>
        </a:p>
      </dsp:txBody>
      <dsp:txXfrm>
        <a:off x="7495321" y="1185343"/>
        <a:ext cx="1250986" cy="11097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58869-D52E-4190-99FC-7DAE51D10316}">
      <dsp:nvSpPr>
        <dsp:cNvPr id="0" name=""/>
        <dsp:cNvSpPr/>
      </dsp:nvSpPr>
      <dsp:spPr>
        <a:xfrm>
          <a:off x="0" y="804217"/>
          <a:ext cx="1665386" cy="1665386"/>
        </a:xfrm>
        <a:prstGeom prst="ellipse">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u="sng" kern="1200" dirty="0" smtClean="0">
              <a:solidFill>
                <a:schemeClr val="bg1"/>
              </a:solidFill>
            </a:rPr>
            <a:t>TOO MUCH CREDIT</a:t>
          </a:r>
        </a:p>
        <a:p>
          <a:pPr lvl="0" algn="ctr" defTabSz="622300">
            <a:lnSpc>
              <a:spcPct val="90000"/>
            </a:lnSpc>
            <a:spcBef>
              <a:spcPct val="0"/>
            </a:spcBef>
            <a:spcAft>
              <a:spcPct val="35000"/>
            </a:spcAft>
          </a:pPr>
          <a:r>
            <a:rPr lang="en-US" sz="1400" kern="1200" dirty="0" smtClean="0"/>
            <a:t>Americans borrowing money from banks, getting  into debt</a:t>
          </a:r>
          <a:endParaRPr lang="en-US" sz="1400" kern="1200" dirty="0"/>
        </a:p>
      </dsp:txBody>
      <dsp:txXfrm>
        <a:off x="243890" y="1048107"/>
        <a:ext cx="1177606" cy="1177606"/>
      </dsp:txXfrm>
    </dsp:sp>
    <dsp:sp modelId="{BFCD55AF-5F1C-4835-9882-281E1ED31A8F}">
      <dsp:nvSpPr>
        <dsp:cNvPr id="0" name=""/>
        <dsp:cNvSpPr/>
      </dsp:nvSpPr>
      <dsp:spPr>
        <a:xfrm>
          <a:off x="1723416" y="1329182"/>
          <a:ext cx="589754" cy="500107"/>
        </a:xfrm>
        <a:prstGeom prst="mathPlus">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801588" y="1520423"/>
        <a:ext cx="433410" cy="117625"/>
      </dsp:txXfrm>
    </dsp:sp>
    <dsp:sp modelId="{E57AFE6F-06C5-4700-8E36-14545D5A4369}">
      <dsp:nvSpPr>
        <dsp:cNvPr id="0" name=""/>
        <dsp:cNvSpPr/>
      </dsp:nvSpPr>
      <dsp:spPr>
        <a:xfrm>
          <a:off x="2398359" y="804217"/>
          <a:ext cx="1665386" cy="1665386"/>
        </a:xfrm>
        <a:prstGeom prst="ellipse">
          <a:avLst/>
        </a:prstGeom>
        <a:gradFill rotWithShape="0">
          <a:gsLst>
            <a:gs pos="0">
              <a:schemeClr val="accent3">
                <a:hueOff val="-5608813"/>
                <a:satOff val="-2884"/>
                <a:lumOff val="-1242"/>
                <a:alphaOff val="0"/>
                <a:tint val="92000"/>
                <a:satMod val="170000"/>
              </a:schemeClr>
            </a:gs>
            <a:gs pos="15000">
              <a:schemeClr val="accent3">
                <a:hueOff val="-5608813"/>
                <a:satOff val="-2884"/>
                <a:lumOff val="-1242"/>
                <a:alphaOff val="0"/>
                <a:tint val="92000"/>
                <a:shade val="99000"/>
                <a:satMod val="170000"/>
              </a:schemeClr>
            </a:gs>
            <a:gs pos="62000">
              <a:schemeClr val="accent3">
                <a:hueOff val="-5608813"/>
                <a:satOff val="-2884"/>
                <a:lumOff val="-1242"/>
                <a:alphaOff val="0"/>
                <a:tint val="96000"/>
                <a:shade val="80000"/>
                <a:satMod val="170000"/>
              </a:schemeClr>
            </a:gs>
            <a:gs pos="97000">
              <a:schemeClr val="accent3">
                <a:hueOff val="-5608813"/>
                <a:satOff val="-2884"/>
                <a:lumOff val="-1242"/>
                <a:alphaOff val="0"/>
                <a:tint val="98000"/>
                <a:shade val="63000"/>
                <a:satMod val="170000"/>
              </a:schemeClr>
            </a:gs>
            <a:gs pos="100000">
              <a:schemeClr val="accent3">
                <a:hueOff val="-5608813"/>
                <a:satOff val="-2884"/>
                <a:lumOff val="-1242"/>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u="none" kern="1200" dirty="0" smtClean="0">
              <a:solidFill>
                <a:schemeClr val="bg1"/>
              </a:solidFill>
            </a:rPr>
            <a:t>OVER</a:t>
          </a:r>
          <a:r>
            <a:rPr lang="en-US" sz="1200" b="1" u="sng" kern="1200" dirty="0" smtClean="0">
              <a:solidFill>
                <a:schemeClr val="bg1"/>
              </a:solidFill>
            </a:rPr>
            <a:t> PRODUCTION</a:t>
          </a:r>
        </a:p>
        <a:p>
          <a:pPr lvl="0" algn="ctr" defTabSz="533400">
            <a:lnSpc>
              <a:spcPct val="90000"/>
            </a:lnSpc>
            <a:spcBef>
              <a:spcPct val="0"/>
            </a:spcBef>
            <a:spcAft>
              <a:spcPct val="35000"/>
            </a:spcAft>
          </a:pPr>
          <a:r>
            <a:rPr lang="en-US" sz="1200" kern="1200" dirty="0" smtClean="0"/>
            <a:t>Farmers and Businesses made too many products that  did not get sold</a:t>
          </a:r>
        </a:p>
      </dsp:txBody>
      <dsp:txXfrm>
        <a:off x="2642249" y="1048107"/>
        <a:ext cx="1177606" cy="1177606"/>
      </dsp:txXfrm>
    </dsp:sp>
    <dsp:sp modelId="{ED637210-7EE3-4C52-A037-0A2B8EF3A157}">
      <dsp:nvSpPr>
        <dsp:cNvPr id="0" name=""/>
        <dsp:cNvSpPr/>
      </dsp:nvSpPr>
      <dsp:spPr>
        <a:xfrm>
          <a:off x="4123214" y="1329177"/>
          <a:ext cx="518546" cy="477688"/>
        </a:xfrm>
        <a:prstGeom prst="mathPlus">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4191947" y="1511845"/>
        <a:ext cx="381080" cy="112352"/>
      </dsp:txXfrm>
    </dsp:sp>
    <dsp:sp modelId="{8E96412C-E981-4D58-8492-44833C13CFC6}">
      <dsp:nvSpPr>
        <dsp:cNvPr id="0" name=""/>
        <dsp:cNvSpPr/>
      </dsp:nvSpPr>
      <dsp:spPr>
        <a:xfrm>
          <a:off x="4723168" y="804217"/>
          <a:ext cx="1665386" cy="1665386"/>
        </a:xfrm>
        <a:prstGeom prst="ellipse">
          <a:avLst/>
        </a:prstGeom>
        <a:gradFill rotWithShape="0">
          <a:gsLst>
            <a:gs pos="0">
              <a:schemeClr val="accent3">
                <a:hueOff val="-11217627"/>
                <a:satOff val="-5768"/>
                <a:lumOff val="-2483"/>
                <a:alphaOff val="0"/>
                <a:tint val="92000"/>
                <a:satMod val="170000"/>
              </a:schemeClr>
            </a:gs>
            <a:gs pos="15000">
              <a:schemeClr val="accent3">
                <a:hueOff val="-11217627"/>
                <a:satOff val="-5768"/>
                <a:lumOff val="-2483"/>
                <a:alphaOff val="0"/>
                <a:tint val="92000"/>
                <a:shade val="99000"/>
                <a:satMod val="170000"/>
              </a:schemeClr>
            </a:gs>
            <a:gs pos="62000">
              <a:schemeClr val="accent3">
                <a:hueOff val="-11217627"/>
                <a:satOff val="-5768"/>
                <a:lumOff val="-2483"/>
                <a:alphaOff val="0"/>
                <a:tint val="96000"/>
                <a:shade val="80000"/>
                <a:satMod val="170000"/>
              </a:schemeClr>
            </a:gs>
            <a:gs pos="97000">
              <a:schemeClr val="accent3">
                <a:hueOff val="-11217627"/>
                <a:satOff val="-5768"/>
                <a:lumOff val="-2483"/>
                <a:alphaOff val="0"/>
                <a:tint val="98000"/>
                <a:shade val="63000"/>
                <a:satMod val="170000"/>
              </a:schemeClr>
            </a:gs>
            <a:gs pos="100000">
              <a:schemeClr val="accent3">
                <a:hueOff val="-11217627"/>
                <a:satOff val="-5768"/>
                <a:lumOff val="-248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endParaRPr lang="en-US" sz="1300" kern="1200" dirty="0" smtClean="0">
            <a:solidFill>
              <a:schemeClr val="bg1"/>
            </a:solidFill>
          </a:endParaRPr>
        </a:p>
        <a:p>
          <a:pPr lvl="0" algn="ctr" defTabSz="577850">
            <a:lnSpc>
              <a:spcPct val="90000"/>
            </a:lnSpc>
            <a:spcBef>
              <a:spcPct val="0"/>
            </a:spcBef>
            <a:spcAft>
              <a:spcPct val="35000"/>
            </a:spcAft>
          </a:pPr>
          <a:r>
            <a:rPr lang="en-US" sz="1300" b="1" kern="1200" dirty="0" smtClean="0">
              <a:solidFill>
                <a:schemeClr val="bg1"/>
              </a:solidFill>
            </a:rPr>
            <a:t>STOCK MARKET </a:t>
          </a:r>
          <a:r>
            <a:rPr lang="en-US" sz="1300" b="1" u="sng" kern="1200" dirty="0" smtClean="0">
              <a:solidFill>
                <a:schemeClr val="bg1"/>
              </a:solidFill>
            </a:rPr>
            <a:t>CRASH</a:t>
          </a:r>
        </a:p>
        <a:p>
          <a:pPr lvl="0" algn="ctr" defTabSz="577850">
            <a:lnSpc>
              <a:spcPct val="90000"/>
            </a:lnSpc>
            <a:spcBef>
              <a:spcPct val="0"/>
            </a:spcBef>
            <a:spcAft>
              <a:spcPct val="35000"/>
            </a:spcAft>
          </a:pPr>
          <a:r>
            <a:rPr lang="en-US" sz="1300" kern="1200" dirty="0" smtClean="0"/>
            <a:t>Banks, Businesses, and Investors all lost money</a:t>
          </a:r>
        </a:p>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endParaRPr lang="en-US" sz="1300" kern="1200" dirty="0"/>
        </a:p>
      </dsp:txBody>
      <dsp:txXfrm>
        <a:off x="4967058" y="1048107"/>
        <a:ext cx="1177606" cy="1177606"/>
      </dsp:txXfrm>
    </dsp:sp>
    <dsp:sp modelId="{0FCB6A77-7EFA-4F1C-B621-7BCE10281671}">
      <dsp:nvSpPr>
        <dsp:cNvPr id="0" name=""/>
        <dsp:cNvSpPr/>
      </dsp:nvSpPr>
      <dsp:spPr>
        <a:xfrm>
          <a:off x="6523013" y="1329177"/>
          <a:ext cx="408653" cy="449966"/>
        </a:xfrm>
        <a:prstGeom prst="mathEqual">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577180" y="1421870"/>
        <a:ext cx="300319" cy="264580"/>
      </dsp:txXfrm>
    </dsp:sp>
    <dsp:sp modelId="{35C46337-30E9-4443-A7D7-0A0CA310CDF6}">
      <dsp:nvSpPr>
        <dsp:cNvPr id="0" name=""/>
        <dsp:cNvSpPr/>
      </dsp:nvSpPr>
      <dsp:spPr>
        <a:xfrm>
          <a:off x="7197953" y="804217"/>
          <a:ext cx="1813023" cy="1665386"/>
        </a:xfrm>
        <a:prstGeom prst="ellipse">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b="1" kern="1200" dirty="0" smtClean="0">
            <a:solidFill>
              <a:schemeClr val="bg1"/>
            </a:solidFill>
          </a:endParaRPr>
        </a:p>
        <a:p>
          <a:pPr lvl="0" algn="ctr" defTabSz="622300">
            <a:lnSpc>
              <a:spcPct val="90000"/>
            </a:lnSpc>
            <a:spcBef>
              <a:spcPct val="0"/>
            </a:spcBef>
            <a:spcAft>
              <a:spcPct val="35000"/>
            </a:spcAft>
          </a:pPr>
          <a:r>
            <a:rPr lang="en-US" sz="1400" b="1" kern="1200" dirty="0" smtClean="0">
              <a:solidFill>
                <a:schemeClr val="bg1"/>
              </a:solidFill>
            </a:rPr>
            <a:t>GREAT </a:t>
          </a:r>
          <a:r>
            <a:rPr lang="en-US" sz="1400" b="1" u="sng" kern="1200" dirty="0" smtClean="0">
              <a:solidFill>
                <a:schemeClr val="bg1"/>
              </a:solidFill>
            </a:rPr>
            <a:t>DEPRESSION</a:t>
          </a:r>
        </a:p>
        <a:p>
          <a:pPr lvl="0" algn="ctr" defTabSz="622300">
            <a:lnSpc>
              <a:spcPct val="90000"/>
            </a:lnSpc>
            <a:spcBef>
              <a:spcPct val="0"/>
            </a:spcBef>
            <a:spcAft>
              <a:spcPct val="35000"/>
            </a:spcAft>
          </a:pPr>
          <a:r>
            <a:rPr lang="en-US" sz="1400" kern="1200" dirty="0" smtClean="0"/>
            <a:t>Unemployment was 25%, economy was weak</a:t>
          </a:r>
        </a:p>
        <a:p>
          <a:pPr lvl="0" algn="ctr" defTabSz="622300">
            <a:lnSpc>
              <a:spcPct val="90000"/>
            </a:lnSpc>
            <a:spcBef>
              <a:spcPct val="0"/>
            </a:spcBef>
            <a:spcAft>
              <a:spcPct val="35000"/>
            </a:spcAft>
          </a:pPr>
          <a:endParaRPr lang="en-US" sz="800" kern="1200" dirty="0"/>
        </a:p>
      </dsp:txBody>
      <dsp:txXfrm>
        <a:off x="7463464" y="1048107"/>
        <a:ext cx="1282001" cy="117760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ABDCB0E-1237-4ACA-A20A-B30B4E98432A}" type="datetimeFigureOut">
              <a:rPr lang="en-US" smtClean="0"/>
              <a:t>2/15/2017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D7E77E8-7D64-450D-8D0A-92AFCB32484E}" type="slidenum">
              <a:rPr lang="en-US" smtClean="0"/>
              <a:t>‹#›</a:t>
            </a:fld>
            <a:endParaRPr lang="en-US"/>
          </a:p>
        </p:txBody>
      </p:sp>
    </p:spTree>
    <p:extLst>
      <p:ext uri="{BB962C8B-B14F-4D97-AF65-F5344CB8AC3E}">
        <p14:creationId xmlns:p14="http://schemas.microsoft.com/office/powerpoint/2010/main" val="2184431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12C8A4E3-EB54-409F-A4C1-F1D53F2D63FC}" type="slidenum">
              <a:rPr lang="en-US" smtClean="0"/>
              <a:pPr>
                <a:defRPr/>
              </a:pPr>
              <a:t>3</a:t>
            </a:fld>
            <a:endParaRPr lang="en-US"/>
          </a:p>
        </p:txBody>
      </p:sp>
    </p:spTree>
    <p:extLst>
      <p:ext uri="{BB962C8B-B14F-4D97-AF65-F5344CB8AC3E}">
        <p14:creationId xmlns:p14="http://schemas.microsoft.com/office/powerpoint/2010/main" val="4075281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63A717DA-1630-49C1-8009-3BEF72AED161}" type="slidenum">
              <a:rPr lang="en-US" smtClean="0"/>
              <a:pPr>
                <a:defRPr/>
              </a:pPr>
              <a:t>14</a:t>
            </a:fld>
            <a:endParaRPr lang="en-US"/>
          </a:p>
        </p:txBody>
      </p:sp>
    </p:spTree>
    <p:extLst>
      <p:ext uri="{BB962C8B-B14F-4D97-AF65-F5344CB8AC3E}">
        <p14:creationId xmlns:p14="http://schemas.microsoft.com/office/powerpoint/2010/main" val="2846368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392F18E7-1F7A-4747-B71F-7B0CAD74315A}" type="slidenum">
              <a:rPr lang="en-US" smtClean="0"/>
              <a:pPr>
                <a:defRPr/>
              </a:pPr>
              <a:t>16</a:t>
            </a:fld>
            <a:endParaRPr lang="en-US"/>
          </a:p>
        </p:txBody>
      </p:sp>
    </p:spTree>
    <p:extLst>
      <p:ext uri="{BB962C8B-B14F-4D97-AF65-F5344CB8AC3E}">
        <p14:creationId xmlns:p14="http://schemas.microsoft.com/office/powerpoint/2010/main" val="2083931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784FA365-3BFA-409D-B21D-15280A2AF781}" type="slidenum">
              <a:rPr lang="en-US" smtClean="0"/>
              <a:pPr>
                <a:defRPr/>
              </a:pPr>
              <a:t>34</a:t>
            </a:fld>
            <a:endParaRPr lang="en-US"/>
          </a:p>
        </p:txBody>
      </p:sp>
    </p:spTree>
    <p:extLst>
      <p:ext uri="{BB962C8B-B14F-4D97-AF65-F5344CB8AC3E}">
        <p14:creationId xmlns:p14="http://schemas.microsoft.com/office/powerpoint/2010/main" val="2475021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1D676445-A183-4F0B-B054-6D93624E0316}" type="slidenum">
              <a:rPr lang="en-US" smtClean="0"/>
              <a:pPr>
                <a:defRPr/>
              </a:pPr>
              <a:t>5</a:t>
            </a:fld>
            <a:endParaRPr lang="en-US"/>
          </a:p>
        </p:txBody>
      </p:sp>
    </p:spTree>
    <p:extLst>
      <p:ext uri="{BB962C8B-B14F-4D97-AF65-F5344CB8AC3E}">
        <p14:creationId xmlns:p14="http://schemas.microsoft.com/office/powerpoint/2010/main" val="3826851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18A4046F-CEFC-409B-A8EE-A83EE0F24B40}" type="slidenum">
              <a:rPr lang="en-US" smtClean="0"/>
              <a:pPr>
                <a:defRPr/>
              </a:pPr>
              <a:t>7</a:t>
            </a:fld>
            <a:endParaRPr lang="en-US"/>
          </a:p>
        </p:txBody>
      </p:sp>
    </p:spTree>
    <p:extLst>
      <p:ext uri="{BB962C8B-B14F-4D97-AF65-F5344CB8AC3E}">
        <p14:creationId xmlns:p14="http://schemas.microsoft.com/office/powerpoint/2010/main" val="64286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610CCAFD-CC41-4A05-B5B0-5E5C7C2EB159}" type="slidenum">
              <a:rPr lang="en-US" altLang="en-US" sz="1200">
                <a:solidFill>
                  <a:srgbClr val="000000"/>
                </a:solidFill>
                <a:latin typeface="Calibri" pitchFamily="34" charset="0"/>
              </a:rPr>
              <a:pPr algn="r" eaLnBrk="1" hangingPunct="1"/>
              <a:t>8</a:t>
            </a:fld>
            <a:endParaRPr lang="en-US" altLang="en-US" sz="1200">
              <a:solidFill>
                <a:srgbClr val="000000"/>
              </a:solidFill>
              <a:latin typeface="Calibri" pitchFamily="34" charset="0"/>
            </a:endParaRPr>
          </a:p>
        </p:txBody>
      </p:sp>
      <p:sp>
        <p:nvSpPr>
          <p:cNvPr id="9011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0117"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5151673-D047-4E6C-B440-ABAACD143084}" type="slidenum">
              <a:rPr lang="en-US" altLang="en-US" sz="1200">
                <a:solidFill>
                  <a:srgbClr val="000000"/>
                </a:solidFill>
              </a:rPr>
              <a:pPr algn="r" eaLnBrk="1" hangingPunct="1"/>
              <a:t>8</a:t>
            </a:fld>
            <a:endParaRPr lang="en-US" altLang="en-US" sz="1200">
              <a:solidFill>
                <a:srgbClr val="000000"/>
              </a:solidFill>
            </a:endParaRPr>
          </a:p>
        </p:txBody>
      </p:sp>
    </p:spTree>
    <p:extLst>
      <p:ext uri="{BB962C8B-B14F-4D97-AF65-F5344CB8AC3E}">
        <p14:creationId xmlns:p14="http://schemas.microsoft.com/office/powerpoint/2010/main" val="188739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6C5A2C0-3559-4269-816B-9970AFB62792}" type="slidenum">
              <a:rPr lang="en-US" smtClean="0"/>
              <a:pPr>
                <a:defRPr/>
              </a:pPr>
              <a:t>9</a:t>
            </a:fld>
            <a:endParaRPr lang="en-US"/>
          </a:p>
        </p:txBody>
      </p:sp>
    </p:spTree>
    <p:extLst>
      <p:ext uri="{BB962C8B-B14F-4D97-AF65-F5344CB8AC3E}">
        <p14:creationId xmlns:p14="http://schemas.microsoft.com/office/powerpoint/2010/main" val="3547325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7DF68859-932F-489B-BD6E-E9170C4FAACF}" type="slidenum">
              <a:rPr lang="en-US">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284856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3B95E593-3143-466B-8DBB-871D1558B4A2}" type="slidenum">
              <a:rPr lang="en-US" smtClean="0"/>
              <a:pPr>
                <a:defRPr/>
              </a:pPr>
              <a:t>11</a:t>
            </a:fld>
            <a:endParaRPr lang="en-US"/>
          </a:p>
        </p:txBody>
      </p:sp>
    </p:spTree>
    <p:extLst>
      <p:ext uri="{BB962C8B-B14F-4D97-AF65-F5344CB8AC3E}">
        <p14:creationId xmlns:p14="http://schemas.microsoft.com/office/powerpoint/2010/main" val="1297359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B42363A8-B4AE-49D5-8992-99DF4DDB525E}" type="slidenum">
              <a:rPr lang="en-US" smtClean="0"/>
              <a:pPr>
                <a:defRPr/>
              </a:pPr>
              <a:t>12</a:t>
            </a:fld>
            <a:endParaRPr lang="en-US"/>
          </a:p>
        </p:txBody>
      </p:sp>
    </p:spTree>
    <p:extLst>
      <p:ext uri="{BB962C8B-B14F-4D97-AF65-F5344CB8AC3E}">
        <p14:creationId xmlns:p14="http://schemas.microsoft.com/office/powerpoint/2010/main" val="642689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4903FAAB-0883-4DB8-AD76-0D4068700C66}" type="slidenum">
              <a:rPr lang="en-US" smtClean="0"/>
              <a:pPr>
                <a:defRPr/>
              </a:pPr>
              <a:t>13</a:t>
            </a:fld>
            <a:endParaRPr lang="en-US"/>
          </a:p>
        </p:txBody>
      </p:sp>
    </p:spTree>
    <p:extLst>
      <p:ext uri="{BB962C8B-B14F-4D97-AF65-F5344CB8AC3E}">
        <p14:creationId xmlns:p14="http://schemas.microsoft.com/office/powerpoint/2010/main" val="2409577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881A0EF-9218-47C1-9E6A-98BEB9F3A9BF}" type="datetimeFigureOut">
              <a:rPr lang="en-US" smtClean="0"/>
              <a:t>2/15/2017</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E0D20AD0-7608-44BA-A0E2-29F895D27657}"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881A0EF-9218-47C1-9E6A-98BEB9F3A9BF}" type="datetimeFigureOut">
              <a:rPr lang="en-US" smtClean="0"/>
              <a:t>2/15/2017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0D20AD0-7608-44BA-A0E2-29F895D2765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881A0EF-9218-47C1-9E6A-98BEB9F3A9BF}" type="datetimeFigureOut">
              <a:rPr lang="en-US" smtClean="0"/>
              <a:t>2/15/2017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0D20AD0-7608-44BA-A0E2-29F895D2765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881A0EF-9218-47C1-9E6A-98BEB9F3A9BF}" type="datetimeFigureOut">
              <a:rPr lang="en-US" smtClean="0"/>
              <a:t>2/15/2017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0D20AD0-7608-44BA-A0E2-29F895D2765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881A0EF-9218-47C1-9E6A-98BEB9F3A9BF}" type="datetimeFigureOut">
              <a:rPr lang="en-US" smtClean="0"/>
              <a:t>2/15/2017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0D20AD0-7608-44BA-A0E2-29F895D27657}"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881A0EF-9218-47C1-9E6A-98BEB9F3A9BF}" type="datetimeFigureOut">
              <a:rPr lang="en-US" smtClean="0"/>
              <a:t>2/15/2017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0D20AD0-7608-44BA-A0E2-29F895D2765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881A0EF-9218-47C1-9E6A-98BEB9F3A9BF}" type="datetimeFigureOut">
              <a:rPr lang="en-US" smtClean="0"/>
              <a:t>2/15/2017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0D20AD0-7608-44BA-A0E2-29F895D2765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881A0EF-9218-47C1-9E6A-98BEB9F3A9BF}" type="datetimeFigureOut">
              <a:rPr lang="en-US" smtClean="0"/>
              <a:t>2/15/2017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0D20AD0-7608-44BA-A0E2-29F895D2765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F881A0EF-9218-47C1-9E6A-98BEB9F3A9BF}" type="datetimeFigureOut">
              <a:rPr lang="en-US" smtClean="0"/>
              <a:t>2/15/2017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0D20AD0-7608-44BA-A0E2-29F895D27657}"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881A0EF-9218-47C1-9E6A-98BEB9F3A9BF}" type="datetimeFigureOut">
              <a:rPr lang="en-US" smtClean="0"/>
              <a:t>2/15/2017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0D20AD0-7608-44BA-A0E2-29F895D2765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881A0EF-9218-47C1-9E6A-98BEB9F3A9BF}" type="datetimeFigureOut">
              <a:rPr lang="en-US" smtClean="0"/>
              <a:t>2/15/2017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0D20AD0-7608-44BA-A0E2-29F895D27657}"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881A0EF-9218-47C1-9E6A-98BEB9F3A9BF}" type="datetimeFigureOut">
              <a:rPr lang="en-US" smtClean="0"/>
              <a:t>2/15/2017</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0D20AD0-7608-44BA-A0E2-29F895D27657}"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 Id="rId9" Type="http://schemas.openxmlformats.org/officeDocument/2006/relationships/image" Target="../media/image26.jpeg"/></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30.jpeg"/><Relationship Id="rId5" Type="http://schemas.openxmlformats.org/officeDocument/2006/relationships/diagramQuickStyle" Target="../diagrams/quickStyle3.xml"/><Relationship Id="rId10" Type="http://schemas.openxmlformats.org/officeDocument/2006/relationships/image" Target="../media/image29.jpeg"/><Relationship Id="rId4" Type="http://schemas.openxmlformats.org/officeDocument/2006/relationships/diagramLayout" Target="../diagrams/layout3.xml"/><Relationship Id="rId9"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image" Target="../media/image30.jpeg"/><Relationship Id="rId5" Type="http://schemas.openxmlformats.org/officeDocument/2006/relationships/diagramQuickStyle" Target="../diagrams/quickStyle4.xml"/><Relationship Id="rId10" Type="http://schemas.openxmlformats.org/officeDocument/2006/relationships/image" Target="../media/image29.jpeg"/><Relationship Id="rId4" Type="http://schemas.openxmlformats.org/officeDocument/2006/relationships/diagramLayout" Target="../diagrams/layout4.xml"/><Relationship Id="rId9"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bit.do/grdep"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image" Target="../media/image30.jpeg"/><Relationship Id="rId5" Type="http://schemas.openxmlformats.org/officeDocument/2006/relationships/diagramQuickStyle" Target="../diagrams/quickStyle5.xml"/><Relationship Id="rId10" Type="http://schemas.openxmlformats.org/officeDocument/2006/relationships/image" Target="../media/image29.jpeg"/><Relationship Id="rId4" Type="http://schemas.openxmlformats.org/officeDocument/2006/relationships/diagramLayout" Target="../diagrams/layout5.xml"/><Relationship Id="rId9"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hyperlink" Target="http://tinyurl.com/EugTal"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tinyurl.com/EVEROOSE" TargetMode="Externa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 Id="rId5" Type="http://schemas.openxmlformats.org/officeDocument/2006/relationships/image" Target="../media/image39.jpe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 Id="rId5" Type="http://schemas.openxmlformats.org/officeDocument/2006/relationships/image" Target="../media/image43.jpeg"/><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hyperlink" Target="http://www.gpb.org/georgiastories/stories/rural_electrification_administration"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tinyurl.com/Greatdp"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5.xml"/><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ideo" Target="file:///E:\GREEN%20(O)\chapter%2015%20New%20South\you%20tube\YouTube-%20It%20was...The%20Roaring%20Twenties%20(includes%20VIDEO%20&amp;%20PIX).wmv" TargetMode="Externa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en-US" dirty="0" smtClean="0"/>
              <a:t>Causes and Effects of the Great Depression in Georgia</a:t>
            </a:r>
            <a:endParaRPr lang="en-US" dirty="0"/>
          </a:p>
        </p:txBody>
      </p:sp>
      <p:sp>
        <p:nvSpPr>
          <p:cNvPr id="7" name="Subtitle 6"/>
          <p:cNvSpPr>
            <a:spLocks noGrp="1"/>
          </p:cNvSpPr>
          <p:nvPr>
            <p:ph type="subTitle" idx="1"/>
          </p:nvPr>
        </p:nvSpPr>
        <p:spPr>
          <a:xfrm>
            <a:off x="1295400" y="5181600"/>
            <a:ext cx="7406640" cy="1295400"/>
          </a:xfrm>
        </p:spPr>
        <p:txBody>
          <a:bodyPr>
            <a:normAutofit/>
          </a:bodyPr>
          <a:lstStyle/>
          <a:p>
            <a:r>
              <a:rPr lang="en-US" sz="3600" dirty="0"/>
              <a:t>Explain economic factors that </a:t>
            </a:r>
            <a:r>
              <a:rPr lang="en-US" sz="3600" dirty="0" smtClean="0"/>
              <a:t>resulted </a:t>
            </a:r>
            <a:r>
              <a:rPr lang="en-US" sz="3600" dirty="0"/>
              <a:t>in the Great Depression.</a:t>
            </a:r>
          </a:p>
        </p:txBody>
      </p:sp>
      <p:pic>
        <p:nvPicPr>
          <p:cNvPr id="1026" name="Picture 2" descr="http://irwinvillega.files.wordpress.com/2011/09/family-resettled-in-house-on-irwinville-farms-georgia-carl-mydans-library-of-congress-great-depression-copyright-brian-brown-vanishing-media-llc-usa-2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1" y="1828800"/>
            <a:ext cx="4530704"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21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2" descr="http://www.nansemondriverworks.com/lesley/gd14_oaki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676400"/>
            <a:ext cx="28194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8" descr="http://www.nansemondriverworks.com/lesley/gd43_shack.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968875"/>
            <a:ext cx="2895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2" descr="http://www.munchweb.com/wp-content/uploads/2009/12/roaring-twenties-vs-great-depress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6479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4" descr="http://0.tqn.com/d/history1900s/1/0/a/gd45.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609600"/>
            <a:ext cx="44005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16" descr="http://www.theblogofrecord.com/wp-content/uploads/2009/07/sharecroppers-children-gather-food-for-their-4th-of-july-celebration-whites-and-blacks-together-1936-hill-house-mississippi-photo-by-dorothea-lan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667000"/>
            <a:ext cx="28956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6" descr="http://images.businessweek.com/ss/07/04/0426_dow/image/2_great_depressio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0"/>
            <a:ext cx="2895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Picture 14" descr="http://www.pastreunited.com/sitebuildercontent/sitebuilderpictures/J9-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24600" y="4343400"/>
            <a:ext cx="2819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3" name="TextBox 10"/>
          <p:cNvSpPr txBox="1">
            <a:spLocks noChangeArrowheads="1"/>
          </p:cNvSpPr>
          <p:nvPr/>
        </p:nvSpPr>
        <p:spPr bwMode="auto">
          <a:xfrm>
            <a:off x="2590800" y="152400"/>
            <a:ext cx="3733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200">
                <a:solidFill>
                  <a:srgbClr val="FFD25D"/>
                </a:solidFill>
              </a:rPr>
              <a:t>THE GREAT DEPRESSION</a:t>
            </a:r>
          </a:p>
        </p:txBody>
      </p:sp>
      <p:sp>
        <p:nvSpPr>
          <p:cNvPr id="57354" name="TextBox 11"/>
          <p:cNvSpPr txBox="1">
            <a:spLocks noChangeArrowheads="1"/>
          </p:cNvSpPr>
          <p:nvPr/>
        </p:nvSpPr>
        <p:spPr bwMode="auto">
          <a:xfrm>
            <a:off x="2819400" y="6324600"/>
            <a:ext cx="3733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2200">
                <a:solidFill>
                  <a:srgbClr val="FFD25D"/>
                </a:solidFill>
              </a:rPr>
              <a:t>THE 1930s</a:t>
            </a:r>
          </a:p>
        </p:txBody>
      </p:sp>
    </p:spTree>
    <p:extLst>
      <p:ext uri="{BB962C8B-B14F-4D97-AF65-F5344CB8AC3E}">
        <p14:creationId xmlns:p14="http://schemas.microsoft.com/office/powerpoint/2010/main" val="3851880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183011761"/>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0" y="0"/>
            <a:ext cx="9144000" cy="52322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US" sz="2800" dirty="0"/>
              <a:t>ECONOMIC FACTORS OF THE GREAT DEPRESSION</a:t>
            </a:r>
          </a:p>
        </p:txBody>
      </p:sp>
      <p:pic>
        <p:nvPicPr>
          <p:cNvPr id="58374" name="Picture 5" descr="causes3_243x350"/>
          <p:cNvPicPr>
            <a:picLocks noChangeAspect="1" noChangeArrowheads="1"/>
          </p:cNvPicPr>
          <p:nvPr/>
        </p:nvPicPr>
        <p:blipFill>
          <a:blip r:embed="rId8">
            <a:extLst>
              <a:ext uri="{28A0092B-C50C-407E-A947-70E740481C1C}">
                <a14:useLocalDpi xmlns:a14="http://schemas.microsoft.com/office/drawing/2010/main" val="0"/>
              </a:ext>
            </a:extLst>
          </a:blip>
          <a:srcRect t="2670" b="1198"/>
          <a:stretch>
            <a:fillRect/>
          </a:stretch>
        </p:blipFill>
        <p:spPr bwMode="auto">
          <a:xfrm>
            <a:off x="0" y="2743200"/>
            <a:ext cx="236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9" descr="186937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94910" y="2708564"/>
            <a:ext cx="2286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7" descr="1928-great-depression(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24600" y="2708564"/>
            <a:ext cx="2590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Picture 13" descr="http://www.cmhpf.org/tompk14.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1200" y="2743200"/>
            <a:ext cx="236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7838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5" descr="Depression_causes_thu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 Box 6"/>
          <p:cNvSpPr txBox="1">
            <a:spLocks noChangeArrowheads="1"/>
          </p:cNvSpPr>
          <p:nvPr/>
        </p:nvSpPr>
        <p:spPr bwMode="auto">
          <a:xfrm>
            <a:off x="0" y="0"/>
            <a:ext cx="9144000" cy="534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2000"/>
              <a:t>OVERPRODUCTION OF INDUSTRIAL AND AGRICULTURAL PRODUCTS</a:t>
            </a:r>
          </a:p>
          <a:p>
            <a:pPr algn="ctr" eaLnBrk="1" hangingPunct="1">
              <a:spcBef>
                <a:spcPct val="50000"/>
              </a:spcBef>
            </a:pPr>
            <a:endParaRPr lang="en-US" altLang="en-US" sz="600"/>
          </a:p>
        </p:txBody>
      </p:sp>
    </p:spTree>
    <p:extLst>
      <p:ext uri="{BB962C8B-B14F-4D97-AF65-F5344CB8AC3E}">
        <p14:creationId xmlns:p14="http://schemas.microsoft.com/office/powerpoint/2010/main" val="2154007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560986721"/>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0" y="0"/>
            <a:ext cx="9144000" cy="52322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US" sz="2800" dirty="0"/>
              <a:t>ECONOMIC FACTORS OF THE GREAT DEPRESSION</a:t>
            </a:r>
          </a:p>
        </p:txBody>
      </p:sp>
      <p:pic>
        <p:nvPicPr>
          <p:cNvPr id="60422" name="Picture 5" descr="causes3_243x350"/>
          <p:cNvPicPr>
            <a:picLocks noChangeAspect="1" noChangeArrowheads="1"/>
          </p:cNvPicPr>
          <p:nvPr/>
        </p:nvPicPr>
        <p:blipFill>
          <a:blip r:embed="rId8">
            <a:extLst>
              <a:ext uri="{28A0092B-C50C-407E-A947-70E740481C1C}">
                <a14:useLocalDpi xmlns:a14="http://schemas.microsoft.com/office/drawing/2010/main" val="0"/>
              </a:ext>
            </a:extLst>
          </a:blip>
          <a:srcRect t="2670" b="1198"/>
          <a:stretch>
            <a:fillRect/>
          </a:stretch>
        </p:blipFill>
        <p:spPr bwMode="auto">
          <a:xfrm>
            <a:off x="0" y="2743200"/>
            <a:ext cx="1981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9" descr="186937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3400" y="2753591"/>
            <a:ext cx="2286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4" name="Picture 7" descr="1928-great-depression(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00800" y="2753591"/>
            <a:ext cx="2590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5" name="Picture 13" descr="http://www.cmhpf.org/tompk14.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1200" y="2743200"/>
            <a:ext cx="2514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5086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5" descr="stock-market-crash-19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Rectangle 6"/>
          <p:cNvSpPr>
            <a:spLocks noChangeArrowheads="1"/>
          </p:cNvSpPr>
          <p:nvPr/>
        </p:nvSpPr>
        <p:spPr bwMode="auto">
          <a:xfrm>
            <a:off x="0" y="6553200"/>
            <a:ext cx="6980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400"/>
              <a:t>http://www.neilpeterson.com/wp-content/uploads/2009/03/stock-market-crash-1929.jpg</a:t>
            </a:r>
          </a:p>
        </p:txBody>
      </p:sp>
      <p:sp>
        <p:nvSpPr>
          <p:cNvPr id="2" name="Rectangle 1"/>
          <p:cNvSpPr/>
          <p:nvPr/>
        </p:nvSpPr>
        <p:spPr>
          <a:xfrm>
            <a:off x="3631806" y="2743200"/>
            <a:ext cx="2311794" cy="646331"/>
          </a:xfrm>
          <a:prstGeom prst="rect">
            <a:avLst/>
          </a:prstGeom>
        </p:spPr>
        <p:txBody>
          <a:bodyPr wrap="square">
            <a:spAutoFit/>
          </a:bodyPr>
          <a:lstStyle/>
          <a:p>
            <a:r>
              <a:rPr lang="en-US" dirty="0">
                <a:hlinkClick r:id="rId4"/>
              </a:rPr>
              <a:t>http://</a:t>
            </a:r>
            <a:r>
              <a:rPr lang="en-US" dirty="0" smtClean="0">
                <a:hlinkClick r:id="rId4"/>
              </a:rPr>
              <a:t>bit.do/grdep</a:t>
            </a:r>
            <a:endParaRPr lang="en-US" dirty="0" smtClean="0"/>
          </a:p>
          <a:p>
            <a:endParaRPr lang="en-US" dirty="0"/>
          </a:p>
        </p:txBody>
      </p:sp>
    </p:spTree>
    <p:extLst>
      <p:ext uri="{BB962C8B-B14F-4D97-AF65-F5344CB8AC3E}">
        <p14:creationId xmlns:p14="http://schemas.microsoft.com/office/powerpoint/2010/main" val="1506437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 Production of Agricultural Products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a:t>
            </a:r>
            <a:r>
              <a:rPr lang="en-US" dirty="0"/>
              <a:t>the 1920s Midwestern farmers produced </a:t>
            </a:r>
            <a:r>
              <a:rPr lang="en-US" dirty="0" smtClean="0"/>
              <a:t>record numbers </a:t>
            </a:r>
            <a:r>
              <a:rPr lang="en-US" dirty="0"/>
              <a:t>of agricultural products. </a:t>
            </a:r>
            <a:endParaRPr lang="en-US" dirty="0" smtClean="0"/>
          </a:p>
          <a:p>
            <a:r>
              <a:rPr lang="en-US" dirty="0" smtClean="0"/>
              <a:t>However</a:t>
            </a:r>
            <a:r>
              <a:rPr lang="en-US" dirty="0"/>
              <a:t>, this over-production led to a tremendous drop in the </a:t>
            </a:r>
            <a:r>
              <a:rPr lang="en-US" dirty="0" smtClean="0"/>
              <a:t>price of </a:t>
            </a:r>
            <a:r>
              <a:rPr lang="en-US" dirty="0"/>
              <a:t>agricultural products and dramatically limited the profit margins of farmers</a:t>
            </a:r>
            <a:r>
              <a:rPr lang="en-US" dirty="0" smtClean="0"/>
              <a:t>.</a:t>
            </a:r>
          </a:p>
          <a:p>
            <a:r>
              <a:rPr lang="en-US" dirty="0"/>
              <a:t>During a period of time </a:t>
            </a:r>
            <a:r>
              <a:rPr lang="en-US" dirty="0" smtClean="0"/>
              <a:t>where </a:t>
            </a:r>
            <a:r>
              <a:rPr lang="en-US" dirty="0"/>
              <a:t>millions were starving, farmers destroyed much needed food or stopped growing crops all </a:t>
            </a:r>
            <a:r>
              <a:rPr lang="en-US" dirty="0" smtClean="0"/>
              <a:t>together </a:t>
            </a:r>
            <a:r>
              <a:rPr lang="en-US" dirty="0"/>
              <a:t>in order attempt to raise the price of agricultural products.</a:t>
            </a:r>
          </a:p>
        </p:txBody>
      </p:sp>
    </p:spTree>
    <p:extLst>
      <p:ext uri="{BB962C8B-B14F-4D97-AF65-F5344CB8AC3E}">
        <p14:creationId xmlns:p14="http://schemas.microsoft.com/office/powerpoint/2010/main" val="1575128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833938924"/>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0" y="0"/>
            <a:ext cx="9144000" cy="52322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US" sz="2800" dirty="0"/>
              <a:t>ECONOMIC FACTORS OF THE GREAT DEPRESSION</a:t>
            </a:r>
          </a:p>
        </p:txBody>
      </p:sp>
      <p:pic>
        <p:nvPicPr>
          <p:cNvPr id="62470" name="Picture 5" descr="causes3_243x350"/>
          <p:cNvPicPr>
            <a:picLocks noChangeAspect="1" noChangeArrowheads="1"/>
          </p:cNvPicPr>
          <p:nvPr/>
        </p:nvPicPr>
        <p:blipFill>
          <a:blip r:embed="rId8">
            <a:extLst>
              <a:ext uri="{28A0092B-C50C-407E-A947-70E740481C1C}">
                <a14:useLocalDpi xmlns:a14="http://schemas.microsoft.com/office/drawing/2010/main" val="0"/>
              </a:ext>
            </a:extLst>
          </a:blip>
          <a:srcRect t="2670" b="1198"/>
          <a:stretch>
            <a:fillRect/>
          </a:stretch>
        </p:blipFill>
        <p:spPr bwMode="auto">
          <a:xfrm>
            <a:off x="0" y="2743200"/>
            <a:ext cx="1981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Picture 9" descr="186937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52455" y="2743200"/>
            <a:ext cx="2286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7" descr="1928-great-depression(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33943" y="2781300"/>
            <a:ext cx="2957657"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Picture 13" descr="http://www.cmhpf.org/tompk14.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1200" y="2743200"/>
            <a:ext cx="2286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73303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Eugene </a:t>
            </a:r>
            <a:r>
              <a:rPr lang="en-US" dirty="0" err="1" smtClean="0"/>
              <a:t>Talmadge</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a:t>In his gubernatorial election campaigns of the 1930’s Eugene </a:t>
            </a:r>
            <a:r>
              <a:rPr lang="en-US" dirty="0" err="1"/>
              <a:t>Talmadge</a:t>
            </a:r>
            <a:r>
              <a:rPr lang="en-US" dirty="0"/>
              <a:t>, wearing red suspenders </a:t>
            </a:r>
            <a:r>
              <a:rPr lang="en-US" dirty="0" smtClean="0"/>
              <a:t>and </a:t>
            </a:r>
            <a:r>
              <a:rPr lang="en-US" dirty="0"/>
              <a:t>rounded glasses, </a:t>
            </a:r>
            <a:r>
              <a:rPr lang="en-US" dirty="0" smtClean="0"/>
              <a:t>promised </a:t>
            </a:r>
            <a:r>
              <a:rPr lang="en-US" dirty="0"/>
              <a:t>Georgia’s rural voters that they had three friends in the world “the </a:t>
            </a:r>
            <a:r>
              <a:rPr lang="en-US" dirty="0" smtClean="0"/>
              <a:t>Sears </a:t>
            </a:r>
            <a:r>
              <a:rPr lang="en-US" dirty="0"/>
              <a:t>Roebuck Company, God almighty, and Eugene Herman </a:t>
            </a:r>
            <a:r>
              <a:rPr lang="en-US" dirty="0" err="1"/>
              <a:t>Talmadge</a:t>
            </a:r>
            <a:r>
              <a:rPr lang="en-US" dirty="0"/>
              <a:t> of Sugar Hill, Georgia.”</a:t>
            </a:r>
          </a:p>
        </p:txBody>
      </p:sp>
      <p:sp>
        <p:nvSpPr>
          <p:cNvPr id="4" name="Rectangle 3"/>
          <p:cNvSpPr/>
          <p:nvPr/>
        </p:nvSpPr>
        <p:spPr>
          <a:xfrm>
            <a:off x="5562600" y="3274413"/>
            <a:ext cx="3200400" cy="646331"/>
          </a:xfrm>
          <a:prstGeom prst="rect">
            <a:avLst/>
          </a:prstGeom>
        </p:spPr>
        <p:txBody>
          <a:bodyPr wrap="square">
            <a:spAutoFit/>
          </a:bodyPr>
          <a:lstStyle/>
          <a:p>
            <a:r>
              <a:rPr lang="en-US" b="1" dirty="0">
                <a:hlinkClick r:id="rId2"/>
              </a:rPr>
              <a:t>http://</a:t>
            </a:r>
            <a:r>
              <a:rPr lang="en-US" b="1" dirty="0" smtClean="0">
                <a:hlinkClick r:id="rId2"/>
              </a:rPr>
              <a:t>tinyurl.com/EugTal</a:t>
            </a:r>
            <a:endParaRPr lang="en-US" b="1" dirty="0" smtClean="0"/>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52042" y="1752600"/>
            <a:ext cx="4039558" cy="3200399"/>
          </a:xfrm>
          <a:prstGeom prst="rect">
            <a:avLst/>
          </a:prstGeom>
          <a:ln>
            <a:noFill/>
          </a:ln>
          <a:effectLst>
            <a:softEdge rad="112500"/>
          </a:effectLst>
        </p:spPr>
      </p:pic>
    </p:spTree>
    <p:extLst>
      <p:ext uri="{BB962C8B-B14F-4D97-AF65-F5344CB8AC3E}">
        <p14:creationId xmlns:p14="http://schemas.microsoft.com/office/powerpoint/2010/main" val="8328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Pros and Cons of Eugene </a:t>
            </a:r>
            <a:r>
              <a:rPr lang="en-US" dirty="0" err="1" smtClean="0"/>
              <a:t>Talmadge</a:t>
            </a:r>
            <a:endParaRPr lang="en-US" dirty="0"/>
          </a:p>
        </p:txBody>
      </p:sp>
      <p:sp>
        <p:nvSpPr>
          <p:cNvPr id="7" name="Content Placeholder 6"/>
          <p:cNvSpPr>
            <a:spLocks noGrp="1"/>
          </p:cNvSpPr>
          <p:nvPr>
            <p:ph sz="half" idx="1"/>
          </p:nvPr>
        </p:nvSpPr>
        <p:spPr>
          <a:xfrm>
            <a:off x="1066800" y="1447800"/>
            <a:ext cx="3657600" cy="4663440"/>
          </a:xfrm>
        </p:spPr>
        <p:txBody>
          <a:bodyPr>
            <a:normAutofit lnSpcReduction="10000"/>
          </a:bodyPr>
          <a:lstStyle/>
          <a:p>
            <a:r>
              <a:rPr lang="en-US" b="1" u="sng" dirty="0" smtClean="0"/>
              <a:t>Pros:</a:t>
            </a:r>
          </a:p>
          <a:p>
            <a:r>
              <a:rPr lang="en-US" dirty="0" smtClean="0"/>
              <a:t>Extremely popular among rural Georgians</a:t>
            </a:r>
          </a:p>
          <a:p>
            <a:r>
              <a:rPr lang="en-US" dirty="0" smtClean="0"/>
              <a:t>Strong supporter of farmers</a:t>
            </a:r>
          </a:p>
          <a:p>
            <a:r>
              <a:rPr lang="en-US" dirty="0" smtClean="0"/>
              <a:t>Lowered utility costs</a:t>
            </a:r>
          </a:p>
          <a:p>
            <a:r>
              <a:rPr lang="en-US" dirty="0" smtClean="0"/>
              <a:t>Lowered car tag rates</a:t>
            </a:r>
          </a:p>
          <a:p>
            <a:endParaRPr lang="en-US" dirty="0"/>
          </a:p>
        </p:txBody>
      </p:sp>
      <p:sp>
        <p:nvSpPr>
          <p:cNvPr id="8" name="Content Placeholder 7"/>
          <p:cNvSpPr>
            <a:spLocks noGrp="1"/>
          </p:cNvSpPr>
          <p:nvPr>
            <p:ph sz="half" idx="2"/>
          </p:nvPr>
        </p:nvSpPr>
        <p:spPr>
          <a:xfrm>
            <a:off x="5410200" y="1447800"/>
            <a:ext cx="3657600" cy="4663440"/>
          </a:xfrm>
        </p:spPr>
        <p:txBody>
          <a:bodyPr>
            <a:normAutofit lnSpcReduction="10000"/>
          </a:bodyPr>
          <a:lstStyle/>
          <a:p>
            <a:r>
              <a:rPr lang="en-US" b="1" u="sng" dirty="0" smtClean="0"/>
              <a:t>Cons: </a:t>
            </a:r>
          </a:p>
          <a:p>
            <a:r>
              <a:rPr lang="en-US" dirty="0" smtClean="0"/>
              <a:t>Fought against New Deal Policies</a:t>
            </a:r>
          </a:p>
          <a:p>
            <a:r>
              <a:rPr lang="en-US" dirty="0" smtClean="0"/>
              <a:t>Supported County Unit System</a:t>
            </a:r>
          </a:p>
          <a:p>
            <a:r>
              <a:rPr lang="en-US" dirty="0" smtClean="0"/>
              <a:t>Caused University System to lose accreditation</a:t>
            </a:r>
          </a:p>
          <a:p>
            <a:r>
              <a:rPr lang="en-US" dirty="0" smtClean="0"/>
              <a:t>Promoted segregationist policies</a:t>
            </a:r>
            <a:endParaRPr lang="en-US" dirty="0"/>
          </a:p>
        </p:txBody>
      </p:sp>
    </p:spTree>
    <p:extLst>
      <p:ext uri="{BB962C8B-B14F-4D97-AF65-F5344CB8AC3E}">
        <p14:creationId xmlns:p14="http://schemas.microsoft.com/office/powerpoint/2010/main" val="33657770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Franklin D. Roosevelt</a:t>
            </a:r>
          </a:p>
        </p:txBody>
      </p:sp>
      <p:sp>
        <p:nvSpPr>
          <p:cNvPr id="3" name="Content Placeholder 2"/>
          <p:cNvSpPr>
            <a:spLocks noGrp="1"/>
          </p:cNvSpPr>
          <p:nvPr>
            <p:ph sz="half" idx="1"/>
          </p:nvPr>
        </p:nvSpPr>
        <p:spPr/>
        <p:txBody>
          <a:bodyPr/>
          <a:lstStyle/>
          <a:p>
            <a:pPr marL="82296" indent="0">
              <a:buNone/>
            </a:pPr>
            <a:endParaRPr lang="en-US" dirty="0" smtClean="0"/>
          </a:p>
          <a:p>
            <a:pPr marL="82296" indent="0">
              <a:buNone/>
            </a:pPr>
            <a:endParaRPr lang="en-US" dirty="0"/>
          </a:p>
          <a:p>
            <a:pPr marL="82296" indent="0">
              <a:buNone/>
            </a:pPr>
            <a:endParaRPr lang="en-US" dirty="0" smtClean="0"/>
          </a:p>
          <a:p>
            <a:pPr marL="82296" indent="0">
              <a:buNone/>
            </a:pPr>
            <a:r>
              <a:rPr lang="en-US" b="1" dirty="0">
                <a:hlinkClick r:id="rId2"/>
              </a:rPr>
              <a:t>http://</a:t>
            </a:r>
            <a:r>
              <a:rPr lang="en-US" b="1" dirty="0" smtClean="0">
                <a:hlinkClick r:id="rId2"/>
              </a:rPr>
              <a:t>tinyurl.com/EVEROOSE</a:t>
            </a:r>
            <a:endParaRPr lang="en-US" b="1" dirty="0" smtClean="0"/>
          </a:p>
          <a:p>
            <a:pPr marL="82296" indent="0">
              <a:buNone/>
            </a:pPr>
            <a:endParaRPr lang="en-US" dirty="0"/>
          </a:p>
        </p:txBody>
      </p:sp>
      <p:pic>
        <p:nvPicPr>
          <p:cNvPr id="5" name="Content Placeholder 4"/>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5583" t="8621" r="-880" b="1754"/>
          <a:stretch/>
        </p:blipFill>
        <p:spPr>
          <a:xfrm>
            <a:off x="1371600" y="1524000"/>
            <a:ext cx="3657600" cy="4572000"/>
          </a:xfrm>
          <a:prstGeom prst="rect">
            <a:avLst/>
          </a:prstGeom>
          <a:ln>
            <a:noFill/>
          </a:ln>
          <a:effectLst>
            <a:softEdge rad="1125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1905000"/>
            <a:ext cx="4038599" cy="34208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6832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The Boll weevil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Read the article on the Boll weevil</a:t>
            </a:r>
          </a:p>
          <a:p>
            <a:endParaRPr lang="en-US" dirty="0"/>
          </a:p>
          <a:p>
            <a:r>
              <a:rPr lang="en-US" dirty="0"/>
              <a:t>Write the title of the article in your composition book and then…</a:t>
            </a:r>
          </a:p>
          <a:p>
            <a:pPr marL="82296" indent="0">
              <a:buNone/>
            </a:pPr>
            <a:endParaRPr lang="en-US" dirty="0" smtClean="0"/>
          </a:p>
          <a:p>
            <a:r>
              <a:rPr lang="en-US" dirty="0" smtClean="0"/>
              <a:t>In your composition book, record at least </a:t>
            </a:r>
            <a:r>
              <a:rPr lang="en-US" b="1" dirty="0" smtClean="0"/>
              <a:t>five questions ( and answers) </a:t>
            </a:r>
            <a:r>
              <a:rPr lang="en-US" dirty="0" smtClean="0"/>
              <a:t>that other students should be able to answer from the reading. Your questions should focus on </a:t>
            </a:r>
            <a:r>
              <a:rPr lang="en-US" b="1" i="1" dirty="0" smtClean="0"/>
              <a:t>the impact of the boll weevil on Georgia</a:t>
            </a:r>
            <a:r>
              <a:rPr lang="en-US" dirty="0" smtClean="0"/>
              <a:t>.</a:t>
            </a:r>
          </a:p>
        </p:txBody>
      </p:sp>
    </p:spTree>
    <p:extLst>
      <p:ext uri="{BB962C8B-B14F-4D97-AF65-F5344CB8AC3E}">
        <p14:creationId xmlns:p14="http://schemas.microsoft.com/office/powerpoint/2010/main" val="9171111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371600" y="304800"/>
            <a:ext cx="3657600" cy="2431914"/>
          </a:xfrm>
          <a:prstGeom prst="rect">
            <a:avLst/>
          </a:prstGeom>
          <a:ln>
            <a:noFill/>
          </a:ln>
          <a:effectLst>
            <a:softEdge rad="112500"/>
          </a:effectLst>
        </p:spPr>
      </p:pic>
      <p:pic>
        <p:nvPicPr>
          <p:cNvPr id="6" name="Content Placeholder 5"/>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0275" t="22873" r="3053" b="9697"/>
          <a:stretch/>
        </p:blipFill>
        <p:spPr>
          <a:xfrm>
            <a:off x="5257800" y="228600"/>
            <a:ext cx="2687782" cy="3144983"/>
          </a:xfrm>
          <a:prstGeom prst="rect">
            <a:avLst/>
          </a:prstGeom>
          <a:ln>
            <a:noFill/>
          </a:ln>
          <a:effectLst>
            <a:softEdge rad="112500"/>
          </a:effectLst>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21212" t="10691" r="8940"/>
          <a:stretch/>
        </p:blipFill>
        <p:spPr>
          <a:xfrm>
            <a:off x="5313218" y="3541702"/>
            <a:ext cx="3830782" cy="3256703"/>
          </a:xfrm>
          <a:prstGeom prst="rect">
            <a:avLst/>
          </a:prstGeom>
          <a:ln>
            <a:noFill/>
          </a:ln>
          <a:effectLst>
            <a:softEdge rad="112500"/>
          </a:effectLst>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12879" t="23224" r="4394"/>
          <a:stretch/>
        </p:blipFill>
        <p:spPr>
          <a:xfrm>
            <a:off x="152400" y="3200400"/>
            <a:ext cx="5084618" cy="3137515"/>
          </a:xfrm>
          <a:prstGeom prst="rect">
            <a:avLst/>
          </a:prstGeom>
          <a:ln>
            <a:noFill/>
          </a:ln>
          <a:effectLst>
            <a:softEdge rad="112500"/>
          </a:effectLst>
        </p:spPr>
      </p:pic>
    </p:spTree>
    <p:extLst>
      <p:ext uri="{BB962C8B-B14F-4D97-AF65-F5344CB8AC3E}">
        <p14:creationId xmlns:p14="http://schemas.microsoft.com/office/powerpoint/2010/main" val="22815963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84018" y="380189"/>
            <a:ext cx="3657600" cy="2431914"/>
          </a:xfrm>
          <a:prstGeom prst="rect">
            <a:avLst/>
          </a:prstGeom>
          <a:ln>
            <a:noFill/>
          </a:ln>
          <a:effectLst>
            <a:softEdge rad="112500"/>
          </a:effectLst>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05400" y="3381872"/>
            <a:ext cx="3657600" cy="2431914"/>
          </a:xfrm>
          <a:prstGeom prst="rect">
            <a:avLst/>
          </a:prstGeom>
          <a:ln>
            <a:noFill/>
          </a:ln>
          <a:effectLst>
            <a:softEdge rad="11250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3027218"/>
            <a:ext cx="4724400" cy="3141223"/>
          </a:xfrm>
          <a:prstGeom prst="rect">
            <a:avLst/>
          </a:prstGeom>
          <a:ln>
            <a:noFill/>
          </a:ln>
          <a:effectLst>
            <a:softEdge rad="112500"/>
          </a:effectLst>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9773" t="35757" r="9773" b="2735"/>
          <a:stretch/>
        </p:blipFill>
        <p:spPr>
          <a:xfrm>
            <a:off x="4191000" y="533400"/>
            <a:ext cx="4181455" cy="2125493"/>
          </a:xfrm>
          <a:prstGeom prst="rect">
            <a:avLst/>
          </a:prstGeom>
          <a:ln>
            <a:noFill/>
          </a:ln>
          <a:effectLst>
            <a:softEdge rad="112500"/>
          </a:effectLst>
        </p:spPr>
      </p:pic>
    </p:spTree>
    <p:extLst>
      <p:ext uri="{BB962C8B-B14F-4D97-AF65-F5344CB8AC3E}">
        <p14:creationId xmlns:p14="http://schemas.microsoft.com/office/powerpoint/2010/main" val="31247289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04800" y="228600"/>
            <a:ext cx="3657600" cy="2431914"/>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191000" y="304800"/>
            <a:ext cx="3657600" cy="2431914"/>
          </a:xfr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70577" t="-71942" r="-1029" b="-6505"/>
          <a:stretch/>
        </p:blipFill>
        <p:spPr>
          <a:xfrm>
            <a:off x="76200" y="389105"/>
            <a:ext cx="9144000" cy="6079787"/>
          </a:xfrm>
          <a:prstGeom prst="rect">
            <a:avLst/>
          </a:prstGeom>
          <a:ln>
            <a:noFill/>
          </a:ln>
          <a:effectLst>
            <a:softEdge rad="112500"/>
          </a:effectLst>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26414" r="3788"/>
          <a:stretch/>
        </p:blipFill>
        <p:spPr>
          <a:xfrm>
            <a:off x="207818" y="2806136"/>
            <a:ext cx="4847189" cy="2464928"/>
          </a:xfrm>
          <a:prstGeom prst="rect">
            <a:avLst/>
          </a:prstGeom>
          <a:ln>
            <a:noFill/>
          </a:ln>
          <a:effectLst>
            <a:softEdge rad="112500"/>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19400" y="4648200"/>
            <a:ext cx="2971800" cy="1975931"/>
          </a:xfrm>
          <a:prstGeom prst="rect">
            <a:avLst/>
          </a:prstGeom>
          <a:ln>
            <a:noFill/>
          </a:ln>
          <a:effectLst>
            <a:softEdge rad="112500"/>
          </a:effectLst>
        </p:spPr>
      </p:pic>
    </p:spTree>
    <p:extLst>
      <p:ext uri="{BB962C8B-B14F-4D97-AF65-F5344CB8AC3E}">
        <p14:creationId xmlns:p14="http://schemas.microsoft.com/office/powerpoint/2010/main" val="11314902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Franklin Roosevelt</a:t>
            </a:r>
            <a:endParaRPr lang="en-US" dirty="0"/>
          </a:p>
        </p:txBody>
      </p:sp>
      <p:sp>
        <p:nvSpPr>
          <p:cNvPr id="3" name="Content Placeholder 2"/>
          <p:cNvSpPr>
            <a:spLocks noGrp="1"/>
          </p:cNvSpPr>
          <p:nvPr>
            <p:ph sz="half" idx="1"/>
          </p:nvPr>
        </p:nvSpPr>
        <p:spPr/>
        <p:txBody>
          <a:bodyPr/>
          <a:lstStyle/>
          <a:p>
            <a:r>
              <a:rPr lang="en-US" dirty="0" smtClean="0"/>
              <a:t>Went to Warm Springs, GA. (the Little White House) for polio treatments</a:t>
            </a:r>
            <a:endParaRPr lang="en-US" dirty="0"/>
          </a:p>
        </p:txBody>
      </p:sp>
      <p:sp>
        <p:nvSpPr>
          <p:cNvPr id="4" name="Content Placeholder 3"/>
          <p:cNvSpPr>
            <a:spLocks noGrp="1"/>
          </p:cNvSpPr>
          <p:nvPr>
            <p:ph sz="half" idx="2"/>
          </p:nvPr>
        </p:nvSpPr>
        <p:spPr/>
        <p:txBody>
          <a:bodyPr/>
          <a:lstStyle/>
          <a:p>
            <a:r>
              <a:rPr lang="en-US" dirty="0" smtClean="0"/>
              <a:t>He was respected by Georgians because of his New Deal Program</a:t>
            </a:r>
            <a:endParaRPr lang="en-US" dirty="0"/>
          </a:p>
        </p:txBody>
      </p:sp>
    </p:spTree>
    <p:extLst>
      <p:ext uri="{BB962C8B-B14F-4D97-AF65-F5344CB8AC3E}">
        <p14:creationId xmlns:p14="http://schemas.microsoft.com/office/powerpoint/2010/main" val="25710850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15962"/>
          </a:xfrm>
        </p:spPr>
        <p:txBody>
          <a:bodyPr>
            <a:normAutofit fontScale="90000"/>
          </a:bodyPr>
          <a:lstStyle/>
          <a:p>
            <a:r>
              <a:rPr lang="en-US" dirty="0" smtClean="0"/>
              <a:t>The New Deal</a:t>
            </a:r>
            <a:endParaRPr lang="en-US" dirty="0"/>
          </a:p>
        </p:txBody>
      </p:sp>
      <p:sp>
        <p:nvSpPr>
          <p:cNvPr id="5" name="Content Placeholder 4"/>
          <p:cNvSpPr>
            <a:spLocks noGrp="1"/>
          </p:cNvSpPr>
          <p:nvPr>
            <p:ph idx="1"/>
          </p:nvPr>
        </p:nvSpPr>
        <p:spPr>
          <a:xfrm>
            <a:off x="1066800" y="914400"/>
            <a:ext cx="7866888" cy="5791200"/>
          </a:xfrm>
        </p:spPr>
        <p:txBody>
          <a:bodyPr>
            <a:normAutofit lnSpcReduction="10000"/>
          </a:bodyPr>
          <a:lstStyle/>
          <a:p>
            <a:r>
              <a:rPr lang="en-US" dirty="0"/>
              <a:t>Though Georgia voters supported Governor Eugene Talmadge, </a:t>
            </a:r>
            <a:r>
              <a:rPr lang="en-US" i="1" dirty="0"/>
              <a:t>a critic of the New Deal</a:t>
            </a:r>
            <a:r>
              <a:rPr lang="en-US" dirty="0"/>
              <a:t>, </a:t>
            </a:r>
            <a:r>
              <a:rPr lang="en-US" dirty="0" smtClean="0"/>
              <a:t>Georgians </a:t>
            </a:r>
            <a:r>
              <a:rPr lang="en-US" dirty="0"/>
              <a:t>also </a:t>
            </a:r>
            <a:r>
              <a:rPr lang="en-US" dirty="0" smtClean="0"/>
              <a:t>supported </a:t>
            </a:r>
            <a:r>
              <a:rPr lang="en-US" dirty="0"/>
              <a:t>President Franklin Roosevelt and his New Deal </a:t>
            </a:r>
            <a:r>
              <a:rPr lang="en-US" dirty="0" smtClean="0"/>
              <a:t>programs </a:t>
            </a:r>
            <a:r>
              <a:rPr lang="en-US" dirty="0"/>
              <a:t>throughout the Great Depression. </a:t>
            </a:r>
            <a:endParaRPr lang="en-US" dirty="0" smtClean="0"/>
          </a:p>
          <a:p>
            <a:r>
              <a:rPr lang="en-US" dirty="0" smtClean="0"/>
              <a:t>The </a:t>
            </a:r>
            <a:r>
              <a:rPr lang="en-US" dirty="0"/>
              <a:t>New Deal Programs provided aid and support to </a:t>
            </a:r>
            <a:r>
              <a:rPr lang="en-US" dirty="0" smtClean="0"/>
              <a:t>many </a:t>
            </a:r>
            <a:r>
              <a:rPr lang="en-US" dirty="0"/>
              <a:t>poor Georgians. </a:t>
            </a:r>
            <a:endParaRPr lang="en-US" dirty="0" smtClean="0"/>
          </a:p>
          <a:p>
            <a:r>
              <a:rPr lang="en-US" dirty="0" smtClean="0"/>
              <a:t>Though </a:t>
            </a:r>
            <a:r>
              <a:rPr lang="en-US" dirty="0"/>
              <a:t>these programs did not end the Great Depression, they helped many </a:t>
            </a:r>
            <a:r>
              <a:rPr lang="en-US" dirty="0" smtClean="0"/>
              <a:t>poor </a:t>
            </a:r>
            <a:r>
              <a:rPr lang="en-US" dirty="0"/>
              <a:t>Georgians cope during the difficult economic times.</a:t>
            </a:r>
          </a:p>
        </p:txBody>
      </p:sp>
    </p:spTree>
    <p:extLst>
      <p:ext uri="{BB962C8B-B14F-4D97-AF65-F5344CB8AC3E}">
        <p14:creationId xmlns:p14="http://schemas.microsoft.com/office/powerpoint/2010/main" val="63592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Civilian Conservation Corps (CCC)</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purpose of the program was to hire unemployed young men to work on public </a:t>
            </a:r>
            <a:r>
              <a:rPr lang="en-US" dirty="0" smtClean="0"/>
              <a:t>service </a:t>
            </a:r>
            <a:r>
              <a:rPr lang="en-US" dirty="0"/>
              <a:t>projects</a:t>
            </a:r>
            <a:r>
              <a:rPr lang="en-US" dirty="0" smtClean="0"/>
              <a:t>.</a:t>
            </a:r>
          </a:p>
          <a:p>
            <a:r>
              <a:rPr lang="en-US" dirty="0" smtClean="0"/>
              <a:t>Some </a:t>
            </a:r>
            <a:r>
              <a:rPr lang="en-US" dirty="0"/>
              <a:t>of these projects included erosion control, flood prevention, and public parks. </a:t>
            </a:r>
            <a:endParaRPr lang="en-US" dirty="0" smtClean="0"/>
          </a:p>
          <a:p>
            <a:r>
              <a:rPr lang="en-US" dirty="0"/>
              <a:t>Men who volunteered for this service signed six month contracts and were provided room and board. </a:t>
            </a:r>
          </a:p>
          <a:p>
            <a:r>
              <a:rPr lang="en-US" dirty="0"/>
              <a:t>In addition, they also received $30 a month, $25 of which had to be sent back to their </a:t>
            </a:r>
            <a:r>
              <a:rPr lang="en-US" dirty="0" smtClean="0"/>
              <a:t>families</a:t>
            </a:r>
          </a:p>
          <a:p>
            <a:endParaRPr lang="en-US" dirty="0"/>
          </a:p>
          <a:p>
            <a:endParaRPr lang="en-US" dirty="0"/>
          </a:p>
        </p:txBody>
      </p:sp>
    </p:spTree>
    <p:extLst>
      <p:ext uri="{BB962C8B-B14F-4D97-AF65-F5344CB8AC3E}">
        <p14:creationId xmlns:p14="http://schemas.microsoft.com/office/powerpoint/2010/main" val="14318072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CCC in GA</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78,000 Georgians </a:t>
            </a:r>
            <a:r>
              <a:rPr lang="en-US" dirty="0"/>
              <a:t>were employed by the </a:t>
            </a:r>
            <a:r>
              <a:rPr lang="en-US" dirty="0" smtClean="0"/>
              <a:t>CCC and </a:t>
            </a:r>
            <a:r>
              <a:rPr lang="en-US" dirty="0"/>
              <a:t>these men planted over 22 million trees and built </a:t>
            </a:r>
            <a:r>
              <a:rPr lang="en-US" dirty="0" smtClean="0"/>
              <a:t>or improved </a:t>
            </a:r>
            <a:r>
              <a:rPr lang="en-US" dirty="0"/>
              <a:t>several state parks</a:t>
            </a:r>
            <a:r>
              <a:rPr lang="en-US" dirty="0" smtClean="0"/>
              <a:t>.</a:t>
            </a:r>
          </a:p>
          <a:p>
            <a:r>
              <a:rPr lang="en-US" dirty="0"/>
              <a:t>These parks are still used today, including historic battle fields such as </a:t>
            </a:r>
            <a:r>
              <a:rPr lang="en-US" dirty="0" smtClean="0"/>
              <a:t>Chickamauga </a:t>
            </a:r>
            <a:r>
              <a:rPr lang="en-US" dirty="0"/>
              <a:t>and Kennesaw Mountain, and “forest parks” such as A.H. Stephens and Hard Labor </a:t>
            </a:r>
            <a:r>
              <a:rPr lang="en-US" dirty="0" smtClean="0"/>
              <a:t>Creek.</a:t>
            </a:r>
          </a:p>
          <a:p>
            <a:r>
              <a:rPr lang="en-US" dirty="0"/>
              <a:t>Segregation was incorporated in these federal groups. For example, an all black CCC unit </a:t>
            </a:r>
            <a:r>
              <a:rPr lang="en-US" dirty="0" smtClean="0"/>
              <a:t>helped </a:t>
            </a:r>
            <a:r>
              <a:rPr lang="en-US" dirty="0"/>
              <a:t>to develop the infrastructure of the Okefenokee Wildlife Refuge</a:t>
            </a:r>
            <a:r>
              <a:rPr lang="en-US" dirty="0" smtClean="0"/>
              <a:t>.</a:t>
            </a:r>
          </a:p>
          <a:p>
            <a:r>
              <a:rPr lang="en-US" dirty="0" smtClean="0"/>
              <a:t>When WWII broke out, these men traded their CCC uniforms for army uniforms.</a:t>
            </a:r>
            <a:endParaRPr lang="en-US" dirty="0"/>
          </a:p>
        </p:txBody>
      </p:sp>
    </p:spTree>
    <p:extLst>
      <p:ext uri="{BB962C8B-B14F-4D97-AF65-F5344CB8AC3E}">
        <p14:creationId xmlns:p14="http://schemas.microsoft.com/office/powerpoint/2010/main" val="27897519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943813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Ft. Pulaski</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667000"/>
            <a:ext cx="5410200" cy="354909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45388"/>
            <a:ext cx="4144730" cy="1999488"/>
          </a:xfrm>
          <a:prstGeom prst="rect">
            <a:avLst/>
          </a:prstGeom>
        </p:spPr>
      </p:pic>
      <p:sp>
        <p:nvSpPr>
          <p:cNvPr id="3" name="Content Placeholder 2"/>
          <p:cNvSpPr>
            <a:spLocks noGrp="1"/>
          </p:cNvSpPr>
          <p:nvPr>
            <p:ph idx="1"/>
          </p:nvPr>
        </p:nvSpPr>
        <p:spPr>
          <a:xfrm>
            <a:off x="1371600" y="2144876"/>
            <a:ext cx="7562088" cy="4103524"/>
          </a:xfrm>
        </p:spPr>
        <p:txBody>
          <a:bodyPr/>
          <a:lstStyle/>
          <a:p>
            <a:endParaRPr lang="en-US" dirty="0"/>
          </a:p>
        </p:txBody>
      </p:sp>
    </p:spTree>
    <p:extLst>
      <p:ext uri="{BB962C8B-B14F-4D97-AF65-F5344CB8AC3E}">
        <p14:creationId xmlns:p14="http://schemas.microsoft.com/office/powerpoint/2010/main" val="28402521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0"/>
            <a:ext cx="2719777" cy="414606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2704070"/>
            <a:ext cx="5691768" cy="3733800"/>
          </a:xfrm>
          <a:prstGeom prst="rect">
            <a:avLst/>
          </a:prstGeom>
        </p:spPr>
      </p:pic>
    </p:spTree>
    <p:extLst>
      <p:ext uri="{BB962C8B-B14F-4D97-AF65-F5344CB8AC3E}">
        <p14:creationId xmlns:p14="http://schemas.microsoft.com/office/powerpoint/2010/main" val="2502821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806825"/>
            <a:ext cx="2295525"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2" descr="http://images.google.com/url?source=imgres&amp;ct=img&amp;q=http://ipm.ncsu.edu/cotton/insectcorner/photos/images/Adult_boll_weevil.jpg&amp;usg=AFQjCNF30yyrUxCisN9VKVPDhKZ6TZcGI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4213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0"/>
            <a:ext cx="37909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61768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498080" cy="1143000"/>
          </a:xfrm>
        </p:spPr>
        <p:txBody>
          <a:bodyPr/>
          <a:lstStyle/>
          <a:p>
            <a:r>
              <a:rPr lang="en-US" dirty="0" smtClean="0"/>
              <a:t>Rural Electrification</a:t>
            </a:r>
            <a:endParaRPr lang="en-US" dirty="0"/>
          </a:p>
        </p:txBody>
      </p:sp>
      <p:sp>
        <p:nvSpPr>
          <p:cNvPr id="3" name="Content Placeholder 2"/>
          <p:cNvSpPr>
            <a:spLocks noGrp="1"/>
          </p:cNvSpPr>
          <p:nvPr>
            <p:ph idx="1"/>
          </p:nvPr>
        </p:nvSpPr>
        <p:spPr>
          <a:xfrm>
            <a:off x="1447800" y="1066800"/>
            <a:ext cx="7498080" cy="5181600"/>
          </a:xfrm>
        </p:spPr>
        <p:txBody>
          <a:bodyPr>
            <a:normAutofit fontScale="92500" lnSpcReduction="10000"/>
          </a:bodyPr>
          <a:lstStyle/>
          <a:p>
            <a:r>
              <a:rPr lang="en-US" dirty="0" smtClean="0"/>
              <a:t>Roosevelt had an interest in bringing electricity to all parts of the country.</a:t>
            </a:r>
          </a:p>
          <a:p>
            <a:r>
              <a:rPr lang="en-US" dirty="0" smtClean="0"/>
              <a:t>Only 10% of rural areas had electricity</a:t>
            </a:r>
          </a:p>
          <a:p>
            <a:r>
              <a:rPr lang="en-US" dirty="0" smtClean="0"/>
              <a:t>This act provided loans for rural areas.</a:t>
            </a:r>
          </a:p>
          <a:p>
            <a:r>
              <a:rPr lang="en-US" dirty="0" smtClean="0"/>
              <a:t>Provided work for unemployed workers.</a:t>
            </a:r>
          </a:p>
          <a:p>
            <a:r>
              <a:rPr lang="en-US" dirty="0" smtClean="0"/>
              <a:t>Though many members of Congress and state governors, such as </a:t>
            </a:r>
            <a:r>
              <a:rPr lang="en-US" dirty="0" err="1" smtClean="0"/>
              <a:t>Talmadge</a:t>
            </a:r>
            <a:r>
              <a:rPr lang="en-US" dirty="0" smtClean="0"/>
              <a:t>, fought against this program, fearing it would lead to socialism, many farmers benefited from it.</a:t>
            </a:r>
          </a:p>
          <a:p>
            <a:r>
              <a:rPr lang="en-US" dirty="0">
                <a:hlinkClick r:id="rId2"/>
              </a:rPr>
              <a:t>http://www.gpb.org/georgiastories/stories/rural_electrification_administration</a:t>
            </a:r>
            <a:endParaRPr lang="en-US" dirty="0" smtClean="0"/>
          </a:p>
        </p:txBody>
      </p:sp>
    </p:spTree>
    <p:extLst>
      <p:ext uri="{BB962C8B-B14F-4D97-AF65-F5344CB8AC3E}">
        <p14:creationId xmlns:p14="http://schemas.microsoft.com/office/powerpoint/2010/main" val="16977173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498080" cy="533400"/>
          </a:xfrm>
        </p:spPr>
        <p:txBody>
          <a:bodyPr>
            <a:normAutofit fontScale="90000"/>
          </a:bodyPr>
          <a:lstStyle/>
          <a:p>
            <a:r>
              <a:rPr lang="en-US" dirty="0" smtClean="0"/>
              <a:t>Agricultural Adjustment Act (AAA)</a:t>
            </a:r>
            <a:endParaRPr lang="en-US" dirty="0"/>
          </a:p>
        </p:txBody>
      </p:sp>
      <p:sp>
        <p:nvSpPr>
          <p:cNvPr id="3" name="Content Placeholder 2"/>
          <p:cNvSpPr>
            <a:spLocks noGrp="1"/>
          </p:cNvSpPr>
          <p:nvPr>
            <p:ph idx="1"/>
          </p:nvPr>
        </p:nvSpPr>
        <p:spPr>
          <a:xfrm>
            <a:off x="533400" y="685800"/>
            <a:ext cx="8610600" cy="5334000"/>
          </a:xfrm>
        </p:spPr>
        <p:txBody>
          <a:bodyPr>
            <a:noAutofit/>
          </a:bodyPr>
          <a:lstStyle/>
          <a:p>
            <a:r>
              <a:rPr lang="en-US" sz="2400" dirty="0"/>
              <a:t>The basic premise of the AAA was that since so many farmers continued to </a:t>
            </a:r>
            <a:r>
              <a:rPr lang="en-US" sz="2400" dirty="0" smtClean="0"/>
              <a:t>grow </a:t>
            </a:r>
            <a:r>
              <a:rPr lang="en-US" sz="2400" dirty="0"/>
              <a:t>crops such as cotton and tobacco during the Depression, driving the prices of these products </a:t>
            </a:r>
            <a:r>
              <a:rPr lang="en-US" sz="2400" dirty="0" smtClean="0"/>
              <a:t>down</a:t>
            </a:r>
            <a:r>
              <a:rPr lang="en-US" sz="2400" b="1" dirty="0">
                <a:solidFill>
                  <a:schemeClr val="accent3">
                    <a:lumMod val="75000"/>
                  </a:schemeClr>
                </a:solidFill>
              </a:rPr>
              <a:t>, the federal government </a:t>
            </a:r>
            <a:r>
              <a:rPr lang="en-US" sz="2400" b="1" dirty="0" smtClean="0">
                <a:solidFill>
                  <a:schemeClr val="accent3">
                    <a:lumMod val="75000"/>
                  </a:schemeClr>
                </a:solidFill>
              </a:rPr>
              <a:t>paid farmers </a:t>
            </a:r>
            <a:r>
              <a:rPr lang="en-US" sz="2400" b="1" dirty="0">
                <a:solidFill>
                  <a:schemeClr val="accent3">
                    <a:lumMod val="75000"/>
                  </a:schemeClr>
                </a:solidFill>
              </a:rPr>
              <a:t>not to grow those crops</a:t>
            </a:r>
            <a:r>
              <a:rPr lang="en-US" sz="2400" dirty="0"/>
              <a:t>. </a:t>
            </a:r>
            <a:endParaRPr lang="en-US" sz="2400" dirty="0" smtClean="0"/>
          </a:p>
          <a:p>
            <a:r>
              <a:rPr lang="en-US" sz="2400" dirty="0" smtClean="0"/>
              <a:t>This </a:t>
            </a:r>
            <a:r>
              <a:rPr lang="en-US" sz="2400" dirty="0"/>
              <a:t>caused the price </a:t>
            </a:r>
            <a:r>
              <a:rPr lang="en-US" sz="2400" dirty="0" smtClean="0"/>
              <a:t>of </a:t>
            </a:r>
            <a:r>
              <a:rPr lang="en-US" sz="2400" dirty="0"/>
              <a:t>agriculture products to rise which helped famers make more money and eliminate surplus </a:t>
            </a:r>
            <a:r>
              <a:rPr lang="en-US" sz="2400" dirty="0" smtClean="0"/>
              <a:t>production</a:t>
            </a:r>
            <a:r>
              <a:rPr lang="en-US" sz="2400" dirty="0"/>
              <a:t>. </a:t>
            </a:r>
            <a:endParaRPr lang="en-US" sz="2400" dirty="0" smtClean="0"/>
          </a:p>
          <a:p>
            <a:r>
              <a:rPr lang="en-US" sz="2400" dirty="0" smtClean="0"/>
              <a:t>AAA did just as much harm as good because many GA farmers were sharecroppers or tenant farmers, so land owners just kicked them off the land that was not needed to farm and kept the money the government was reimbursing. </a:t>
            </a:r>
            <a:endParaRPr lang="en-US" sz="2400" dirty="0" smtClean="0"/>
          </a:p>
          <a:p>
            <a:r>
              <a:rPr lang="en-US" sz="2400" dirty="0"/>
              <a:t>The object was to raise farm prices, but it proved counterproductive for tenant farmers and sharecroppers. It was declared unconstitutional in 1936.</a:t>
            </a:r>
            <a:endParaRPr lang="en-US" sz="2400" dirty="0"/>
          </a:p>
        </p:txBody>
      </p:sp>
    </p:spTree>
    <p:extLst>
      <p:ext uri="{BB962C8B-B14F-4D97-AF65-F5344CB8AC3E}">
        <p14:creationId xmlns:p14="http://schemas.microsoft.com/office/powerpoint/2010/main" val="35387214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6049962"/>
          </a:xfrm>
        </p:spPr>
        <p:txBody>
          <a:bodyPr/>
          <a:lstStyle/>
          <a:p>
            <a:r>
              <a:rPr lang="en-US" b="1" dirty="0" smtClean="0"/>
              <a:t>Social Security Act</a:t>
            </a:r>
            <a:r>
              <a:rPr lang="en-US" dirty="0" smtClean="0"/>
              <a:t/>
            </a:r>
            <a:br>
              <a:rPr lang="en-US" dirty="0" smtClean="0"/>
            </a:br>
            <a:r>
              <a:rPr lang="en-US" dirty="0" smtClean="0"/>
              <a:t/>
            </a:r>
            <a:br>
              <a:rPr lang="en-US" dirty="0" smtClean="0"/>
            </a:br>
            <a:r>
              <a:rPr lang="en-US" sz="4000" dirty="0" smtClean="0">
                <a:solidFill>
                  <a:schemeClr val="tx1"/>
                </a:solidFill>
              </a:rPr>
              <a:t>Designed to help with poverty among senior citizens.</a:t>
            </a:r>
            <a:br>
              <a:rPr lang="en-US" sz="4000" dirty="0" smtClean="0">
                <a:solidFill>
                  <a:schemeClr val="tx1"/>
                </a:solidFill>
              </a:rPr>
            </a:br>
            <a:r>
              <a:rPr lang="en-US" sz="4000" dirty="0" smtClean="0">
                <a:solidFill>
                  <a:schemeClr val="tx1"/>
                </a:solidFill>
              </a:rPr>
              <a:t>Government provided income to retired and unemployed wage earners.</a:t>
            </a:r>
            <a:br>
              <a:rPr lang="en-US" sz="4000" dirty="0" smtClean="0">
                <a:solidFill>
                  <a:schemeClr val="tx1"/>
                </a:solidFill>
              </a:rPr>
            </a:br>
            <a:r>
              <a:rPr lang="en-US" sz="4000" dirty="0" smtClean="0">
                <a:solidFill>
                  <a:schemeClr val="tx1"/>
                </a:solidFill>
              </a:rPr>
              <a:t>Georgia didn’t participate until 1937.</a:t>
            </a:r>
            <a:endParaRPr lang="en-US" sz="4000" dirty="0">
              <a:solidFill>
                <a:schemeClr val="tx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73010" y="228600"/>
            <a:ext cx="3770990" cy="2209800"/>
          </a:xfrm>
        </p:spPr>
      </p:pic>
    </p:spTree>
    <p:extLst>
      <p:ext uri="{BB962C8B-B14F-4D97-AF65-F5344CB8AC3E}">
        <p14:creationId xmlns:p14="http://schemas.microsoft.com/office/powerpoint/2010/main" val="42530902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498080" cy="1143000"/>
          </a:xfrm>
        </p:spPr>
        <p:txBody>
          <a:bodyPr>
            <a:normAutofit fontScale="90000"/>
          </a:bodyPr>
          <a:lstStyle/>
          <a:p>
            <a:r>
              <a:rPr lang="en-US" dirty="0" smtClean="0"/>
              <a:t>Social Security Administration (SSA)</a:t>
            </a:r>
            <a:endParaRPr lang="en-US" dirty="0"/>
          </a:p>
        </p:txBody>
      </p:sp>
      <p:sp>
        <p:nvSpPr>
          <p:cNvPr id="3" name="Content Placeholder 2"/>
          <p:cNvSpPr>
            <a:spLocks noGrp="1"/>
          </p:cNvSpPr>
          <p:nvPr>
            <p:ph idx="1"/>
          </p:nvPr>
        </p:nvSpPr>
        <p:spPr/>
        <p:txBody>
          <a:bodyPr>
            <a:normAutofit fontScale="92500" lnSpcReduction="20000"/>
          </a:bodyPr>
          <a:lstStyle/>
          <a:p>
            <a:r>
              <a:rPr lang="en-US" dirty="0"/>
              <a:t>Until 1935, those who were too old or unable to work were dependent on the charity of others. </a:t>
            </a:r>
            <a:endParaRPr lang="en-US" dirty="0" smtClean="0"/>
          </a:p>
          <a:p>
            <a:r>
              <a:rPr lang="en-US" dirty="0" smtClean="0"/>
              <a:t>The Social </a:t>
            </a:r>
            <a:r>
              <a:rPr lang="en-US" dirty="0"/>
              <a:t>Security Administration offers benefits for those over 65, those who are disabled, or those who </a:t>
            </a:r>
            <a:r>
              <a:rPr lang="en-US" dirty="0" smtClean="0"/>
              <a:t>are </a:t>
            </a:r>
            <a:r>
              <a:rPr lang="en-US" dirty="0"/>
              <a:t>the survivors of a beneficiary who has died</a:t>
            </a:r>
            <a:r>
              <a:rPr lang="en-US" dirty="0" smtClean="0"/>
              <a:t>.</a:t>
            </a:r>
          </a:p>
          <a:p>
            <a:r>
              <a:rPr lang="en-US" dirty="0"/>
              <a:t>This program is one of the longest running of </a:t>
            </a:r>
            <a:r>
              <a:rPr lang="en-US" dirty="0" smtClean="0"/>
              <a:t>the New </a:t>
            </a:r>
            <a:r>
              <a:rPr lang="en-US" dirty="0"/>
              <a:t>Deal, and today most Georgians are connected to the SSA either through paying social security </a:t>
            </a:r>
            <a:r>
              <a:rPr lang="en-US" dirty="0" smtClean="0"/>
              <a:t>taxes </a:t>
            </a:r>
            <a:r>
              <a:rPr lang="en-US" dirty="0"/>
              <a:t>or receiving social security benefits.</a:t>
            </a:r>
            <a:endParaRPr lang="en-US" dirty="0" smtClean="0"/>
          </a:p>
          <a:p>
            <a:endParaRPr lang="en-US" dirty="0"/>
          </a:p>
        </p:txBody>
      </p:sp>
    </p:spTree>
    <p:extLst>
      <p:ext uri="{BB962C8B-B14F-4D97-AF65-F5344CB8AC3E}">
        <p14:creationId xmlns:p14="http://schemas.microsoft.com/office/powerpoint/2010/main" val="20875117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markburrier.com/blog/wp-content/uploads/2009/05/clou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102060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24000" y="2057400"/>
            <a:ext cx="6096000" cy="3416320"/>
          </a:xfrm>
          <a:prstGeom prst="rect">
            <a:avLst/>
          </a:prstGeom>
          <a:noFill/>
        </p:spPr>
        <p:txBody>
          <a:bodyPr>
            <a:spAutoFit/>
          </a:bodyPr>
          <a:lstStyle/>
          <a:p>
            <a:pPr algn="ctr">
              <a:defRPr/>
            </a:pPr>
            <a:r>
              <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istral" pitchFamily="66" charset="0"/>
              </a:rPr>
              <a:t>AND THEN </a:t>
            </a:r>
          </a:p>
          <a:p>
            <a:pPr algn="ctr">
              <a:defRPr/>
            </a:pPr>
            <a:r>
              <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istral" pitchFamily="66" charset="0"/>
              </a:rPr>
              <a:t>IT </a:t>
            </a:r>
          </a:p>
          <a:p>
            <a:pPr algn="ctr">
              <a:defRPr/>
            </a:pPr>
            <a:r>
              <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istral" pitchFamily="66" charset="0"/>
              </a:rPr>
              <a:t>ALL CHANGED</a:t>
            </a:r>
          </a:p>
        </p:txBody>
      </p:sp>
      <p:sp>
        <p:nvSpPr>
          <p:cNvPr id="56324" name="Rectangle 3"/>
          <p:cNvSpPr>
            <a:spLocks noChangeArrowheads="1"/>
          </p:cNvSpPr>
          <p:nvPr/>
        </p:nvSpPr>
        <p:spPr bwMode="auto">
          <a:xfrm>
            <a:off x="3062288" y="3244850"/>
            <a:ext cx="3019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hlinkClick r:id="rId4"/>
              </a:rPr>
              <a:t>http://tinyurl.com/Greatdp</a:t>
            </a:r>
            <a:endParaRPr lang="en-US" altLang="en-US" b="1"/>
          </a:p>
          <a:p>
            <a:pPr eaLnBrk="1" hangingPunct="1"/>
            <a:endParaRPr lang="en-US" altLang="en-US"/>
          </a:p>
        </p:txBody>
      </p:sp>
    </p:spTree>
    <p:extLst>
      <p:ext uri="{BB962C8B-B14F-4D97-AF65-F5344CB8AC3E}">
        <p14:creationId xmlns:p14="http://schemas.microsoft.com/office/powerpoint/2010/main" val="3592794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Boll Weevil	</a:t>
            </a:r>
            <a:endParaRPr lang="en-US" dirty="0"/>
          </a:p>
        </p:txBody>
      </p:sp>
      <p:sp>
        <p:nvSpPr>
          <p:cNvPr id="3" name="Content Placeholder 2"/>
          <p:cNvSpPr>
            <a:spLocks noGrp="1"/>
          </p:cNvSpPr>
          <p:nvPr>
            <p:ph sz="half" idx="1"/>
          </p:nvPr>
        </p:nvSpPr>
        <p:spPr>
          <a:xfrm>
            <a:off x="914400" y="1524000"/>
            <a:ext cx="3657600" cy="4663440"/>
          </a:xfrm>
        </p:spPr>
        <p:txBody>
          <a:bodyPr>
            <a:normAutofit fontScale="92500" lnSpcReduction="10000"/>
          </a:bodyPr>
          <a:lstStyle/>
          <a:p>
            <a:r>
              <a:rPr lang="en-US" dirty="0"/>
              <a:t>The boll weevil is an insect whose larva feeds on the cotton </a:t>
            </a:r>
            <a:r>
              <a:rPr lang="en-US" dirty="0" smtClean="0"/>
              <a:t>plant.</a:t>
            </a:r>
          </a:p>
          <a:p>
            <a:r>
              <a:rPr lang="en-US" dirty="0" smtClean="0"/>
              <a:t>Due </a:t>
            </a:r>
            <a:r>
              <a:rPr lang="en-US" dirty="0"/>
              <a:t>to the destruction caused by the boll weevil, Georgia cotton </a:t>
            </a:r>
            <a:r>
              <a:rPr lang="en-US" dirty="0" smtClean="0"/>
              <a:t>farmers went </a:t>
            </a:r>
            <a:r>
              <a:rPr lang="en-US" dirty="0"/>
              <a:t>from producing “5.2 million acres of cotton in 1914 to 2.6 million acres in 1923</a:t>
            </a:r>
            <a:r>
              <a:rPr lang="en-US" dirty="0" smtClean="0"/>
              <a:t>.</a:t>
            </a:r>
            <a:endParaRPr lang="en-US"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5800" y="1371600"/>
            <a:ext cx="4087674" cy="4876800"/>
          </a:xfrm>
        </p:spPr>
      </p:pic>
    </p:spTree>
    <p:extLst>
      <p:ext uri="{BB962C8B-B14F-4D97-AF65-F5344CB8AC3E}">
        <p14:creationId xmlns:p14="http://schemas.microsoft.com/office/powerpoint/2010/main" val="2046307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38818100"/>
              </p:ext>
            </p:extLst>
          </p:nvPr>
        </p:nvGraphicFramePr>
        <p:xfrm>
          <a:off x="152400" y="304800"/>
          <a:ext cx="89916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6083" name="Picture 6" descr="http://images.google.com/url?source=imgres&amp;ct=img&amp;q=http://folkcatalogue.files.wordpress.com/2009/05/balladbollweevil1.jpg&amp;usg=AFQjCNH-BRL7LguJQOs1dbZZnQTKhf-yD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38862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4826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Drought</a:t>
            </a:r>
            <a:endParaRPr lang="en-US" sz="5400" dirty="0"/>
          </a:p>
        </p:txBody>
      </p:sp>
      <p:sp>
        <p:nvSpPr>
          <p:cNvPr id="3" name="Content Placeholder 2"/>
          <p:cNvSpPr>
            <a:spLocks noGrp="1"/>
          </p:cNvSpPr>
          <p:nvPr>
            <p:ph sz="half" idx="1"/>
          </p:nvPr>
        </p:nvSpPr>
        <p:spPr>
          <a:xfrm>
            <a:off x="990600" y="1524000"/>
            <a:ext cx="3657600" cy="4663440"/>
          </a:xfrm>
        </p:spPr>
        <p:txBody>
          <a:bodyPr>
            <a:normAutofit fontScale="92500" lnSpcReduction="10000"/>
          </a:bodyPr>
          <a:lstStyle/>
          <a:p>
            <a:r>
              <a:rPr lang="en-US" dirty="0"/>
              <a:t>In addition to the damage caused by the boll weevil, Georgia farmers suffered through another </a:t>
            </a:r>
            <a:r>
              <a:rPr lang="en-US" dirty="0" smtClean="0"/>
              <a:t>natural </a:t>
            </a:r>
            <a:r>
              <a:rPr lang="en-US" dirty="0"/>
              <a:t>disaster in the 1920’s and 1930’s: drought. </a:t>
            </a:r>
            <a:endParaRPr lang="en-US" dirty="0" smtClean="0"/>
          </a:p>
          <a:p>
            <a:r>
              <a:rPr lang="en-US" dirty="0" smtClean="0"/>
              <a:t>The </a:t>
            </a:r>
            <a:r>
              <a:rPr lang="en-US" dirty="0"/>
              <a:t>worst droughts in Georgia history were from </a:t>
            </a:r>
            <a:r>
              <a:rPr lang="en-US" dirty="0" smtClean="0"/>
              <a:t>1924-1927 </a:t>
            </a:r>
            <a:r>
              <a:rPr lang="en-US" dirty="0"/>
              <a:t>and 1930-1935.</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05867" y="2133600"/>
            <a:ext cx="4385734" cy="2819400"/>
          </a:xfrm>
        </p:spPr>
      </p:pic>
    </p:spTree>
    <p:extLst>
      <p:ext uri="{BB962C8B-B14F-4D97-AF65-F5344CB8AC3E}">
        <p14:creationId xmlns:p14="http://schemas.microsoft.com/office/powerpoint/2010/main" val="4103870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5" descr="http://www.agr.state.tx.us/vgn/tda/files/1848/29588_droughtsorgh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57200"/>
            <a:ext cx="9685338"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p:cNvGraphicFramePr/>
          <p:nvPr>
            <p:extLst>
              <p:ext uri="{D42A27DB-BD31-4B8C-83A1-F6EECF244321}">
                <p14:modId xmlns:p14="http://schemas.microsoft.com/office/powerpoint/2010/main" val="4037632838"/>
              </p:ext>
            </p:extLst>
          </p:nvPr>
        </p:nvGraphicFramePr>
        <p:xfrm>
          <a:off x="152400" y="0"/>
          <a:ext cx="8839200" cy="6553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0" y="0"/>
            <a:ext cx="9144000" cy="70788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US" sz="4000" dirty="0"/>
              <a:t>1924-1927  DROUGHT  IN  GEORGIA</a:t>
            </a:r>
          </a:p>
        </p:txBody>
      </p:sp>
    </p:spTree>
    <p:extLst>
      <p:ext uri="{BB962C8B-B14F-4D97-AF65-F5344CB8AC3E}">
        <p14:creationId xmlns:p14="http://schemas.microsoft.com/office/powerpoint/2010/main" val="997289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solidFill>
            <a:srgbClr val="D03C08"/>
          </a:solidFill>
        </p:spPr>
        <p:txBody>
          <a:bodyPr/>
          <a:lstStyle/>
          <a:p>
            <a:endParaRPr lang="en-US" altLang="en-US" dirty="0" smtClean="0">
              <a:solidFill>
                <a:schemeClr val="bg1"/>
              </a:solidFill>
            </a:endParaRPr>
          </a:p>
        </p:txBody>
      </p:sp>
      <p:sp>
        <p:nvSpPr>
          <p:cNvPr id="53251" name="AutoShape 5"/>
          <p:cNvSpPr>
            <a:spLocks noChangeArrowheads="1"/>
          </p:cNvSpPr>
          <p:nvPr/>
        </p:nvSpPr>
        <p:spPr bwMode="auto">
          <a:xfrm>
            <a:off x="3581400" y="457200"/>
            <a:ext cx="457200" cy="685800"/>
          </a:xfrm>
          <a:prstGeom prst="upArrow">
            <a:avLst>
              <a:gd name="adj1" fmla="val 30556"/>
              <a:gd name="adj2" fmla="val 53819"/>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000000"/>
              </a:solidFill>
            </a:endParaRPr>
          </a:p>
        </p:txBody>
      </p:sp>
      <p:grpSp>
        <p:nvGrpSpPr>
          <p:cNvPr id="53252" name="TextBox 14"/>
          <p:cNvGrpSpPr>
            <a:grpSpLocks/>
          </p:cNvGrpSpPr>
          <p:nvPr/>
        </p:nvGrpSpPr>
        <p:grpSpPr bwMode="auto">
          <a:xfrm>
            <a:off x="4572000" y="2362200"/>
            <a:ext cx="4267200" cy="4335463"/>
            <a:chOff x="2907" y="1540"/>
            <a:chExt cx="2688" cy="2369"/>
          </a:xfrm>
        </p:grpSpPr>
        <p:pic>
          <p:nvPicPr>
            <p:cNvPr id="53258" name="TextBox 1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7" y="1540"/>
              <a:ext cx="2688" cy="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9" name="Text Box 9"/>
            <p:cNvSpPr txBox="1">
              <a:spLocks noChangeArrowheads="1"/>
            </p:cNvSpPr>
            <p:nvPr/>
          </p:nvSpPr>
          <p:spPr bwMode="auto">
            <a:xfrm>
              <a:off x="2945" y="1641"/>
              <a:ext cx="2544" cy="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4400">
                  <a:solidFill>
                    <a:srgbClr val="FFFF00"/>
                  </a:solidFill>
                </a:rPr>
                <a:t>SS8H8b</a:t>
              </a:r>
            </a:p>
            <a:p>
              <a:pPr algn="ctr" eaLnBrk="1" hangingPunct="1"/>
              <a:r>
                <a:rPr lang="en-US" altLang="en-US" sz="3600" b="1">
                  <a:solidFill>
                    <a:srgbClr val="FFFFFF"/>
                  </a:solidFill>
                </a:rPr>
                <a:t>WHAT CAUSED THE GREAT DEPRESSION?</a:t>
              </a:r>
              <a:endParaRPr lang="en-US" altLang="en-US" sz="3600">
                <a:solidFill>
                  <a:srgbClr val="FFFFFF"/>
                </a:solidFill>
              </a:endParaRPr>
            </a:p>
          </p:txBody>
        </p:sp>
      </p:grpSp>
      <p:sp>
        <p:nvSpPr>
          <p:cNvPr id="9" name="TextBox 8"/>
          <p:cNvSpPr txBox="1"/>
          <p:nvPr/>
        </p:nvSpPr>
        <p:spPr>
          <a:xfrm>
            <a:off x="4648200" y="1600200"/>
            <a:ext cx="4038600" cy="830997"/>
          </a:xfrm>
          <a:prstGeom prst="rect">
            <a:avLst/>
          </a:prstGeom>
          <a:ln/>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US" sz="2400" dirty="0">
                <a:solidFill>
                  <a:srgbClr val="B33C00"/>
                </a:solidFill>
                <a:cs typeface="Arial" pitchFamily="34" charset="0"/>
              </a:rPr>
              <a:t>ESSENTIAL QUESTION</a:t>
            </a:r>
          </a:p>
          <a:p>
            <a:pPr algn="ctr">
              <a:defRPr/>
            </a:pPr>
            <a:r>
              <a:rPr lang="en-US" sz="2400" dirty="0">
                <a:solidFill>
                  <a:srgbClr val="002060"/>
                </a:solidFill>
                <a:cs typeface="Arial" pitchFamily="34" charset="0"/>
              </a:rPr>
              <a:t>notes</a:t>
            </a:r>
          </a:p>
        </p:txBody>
      </p:sp>
      <p:sp>
        <p:nvSpPr>
          <p:cNvPr id="53256" name="AutoShape 4" descr="http://t2.gstatic.com/images?q=tbn:ANd9GcTteTJvU2CRP_sJCgOmGBsbWKK4WZmpVDEAZ4VubghT6FC2EeCEQ8qCudmp"/>
          <p:cNvSpPr>
            <a:spLocks noChangeAspect="1" noChangeArrowheads="1"/>
          </p:cNvSpPr>
          <p:nvPr/>
        </p:nvSpPr>
        <p:spPr bwMode="auto">
          <a:xfrm>
            <a:off x="155575" y="-1165225"/>
            <a:ext cx="18764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000000"/>
              </a:solidFill>
            </a:endParaRPr>
          </a:p>
        </p:txBody>
      </p:sp>
      <p:pic>
        <p:nvPicPr>
          <p:cNvPr id="53257" name="Picture 4" descr="http://0.tqn.com/d/history1900s/1/0/a/gd45.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00200"/>
            <a:ext cx="3886200" cy="504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8122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YouTube- It was...The Roaring Twenties (includes VIDEO &amp; PIX).wmv">
            <a:hlinkClick r:id="" action="ppaction://media"/>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219200" y="1143000"/>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4" name="Picture 2" descr="http://www.shmoop.com/images/teachers_editions/roaring_twenti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505200"/>
            <a:ext cx="4038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2057400"/>
            <a:ext cx="43767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57200"/>
            <a:ext cx="2328863" cy="628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0" y="0"/>
            <a:ext cx="9144000" cy="52322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2800" dirty="0"/>
              <a:t>THE ROARING 20s – AMERICANS BECOME RICH</a:t>
            </a:r>
          </a:p>
        </p:txBody>
      </p:sp>
      <p:pic>
        <p:nvPicPr>
          <p:cNvPr id="54280" name="Picture 7" descr="http://4.bp.blogspot.com/_gbHf0sSSGpg/TG4j4WOiZwI/AAAAAAAAAJw/zE5arP83gBM/s1600/roaring+twenti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3657600"/>
            <a:ext cx="2819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1" name="TextBox 9"/>
          <p:cNvSpPr txBox="1">
            <a:spLocks noChangeArrowheads="1"/>
          </p:cNvSpPr>
          <p:nvPr/>
        </p:nvSpPr>
        <p:spPr bwMode="auto">
          <a:xfrm>
            <a:off x="2362200" y="533400"/>
            <a:ext cx="67818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400"/>
              <a:t>The 1920s were an age of dramatic social and political change. For the first time, more Americans lived in cities than on farms. The nation’s total wealth more than doubled between 1920 and 1929, and this economic growth swept many Americans into an affluent but unfamiliar “consumer society.” People from coast to coast bought the same goods (thanks to nationwide advertising and the spread of chain stores), listened to the same music, did the same dances and even used the same slang!</a:t>
            </a:r>
          </a:p>
          <a:p>
            <a:pPr eaLnBrk="1" hangingPunct="1"/>
            <a:r>
              <a:rPr lang="en-US" altLang="en-US" sz="1400"/>
              <a:t>					</a:t>
            </a:r>
            <a:r>
              <a:rPr lang="en-US" altLang="en-US" sz="800"/>
              <a:t>WWW.HISTORYCHANNEL.COM</a:t>
            </a:r>
            <a:endParaRPr lang="en-US" altLang="en-US" sz="1400"/>
          </a:p>
          <a:p>
            <a:pPr eaLnBrk="1" hangingPunct="1"/>
            <a:endParaRPr lang="en-US" altLang="en-US" sz="1400"/>
          </a:p>
          <a:p>
            <a:pPr eaLnBrk="1" hangingPunct="1"/>
            <a:endParaRPr lang="en-US" altLang="en-US"/>
          </a:p>
        </p:txBody>
      </p:sp>
      <p:pic>
        <p:nvPicPr>
          <p:cNvPr id="54282" name="Picture 13" descr="http://2.bp.blogspot.com/_qrWa7-7WekA/TED1hxPweaI/AAAAAAAAA8k/meQs5Ebe7tE/s1600/1920+len-a-doo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96125" y="3657600"/>
            <a:ext cx="20478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8" name="Picture 11" descr="http://www.vintageperiods.com/sites/Phenderson/_files/Image/5%20Radio(1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20000" y="2057400"/>
            <a:ext cx="152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4" name="Picture 9" descr="http://www.porticus.org/bell/images/b1928_desk_set.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53200" y="2057400"/>
            <a:ext cx="1066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3775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54281"/>
                                        </p:tgtEl>
                                      </p:cBhvr>
                                    </p:animEffect>
                                    <p:set>
                                      <p:cBhvr>
                                        <p:cTn id="7" dur="1" fill="hold">
                                          <p:stCondLst>
                                            <p:cond delay="499"/>
                                          </p:stCondLst>
                                        </p:cTn>
                                        <p:tgtEl>
                                          <p:spTgt spid="54281"/>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nodeType="clickEffect">
                                  <p:stCondLst>
                                    <p:cond delay="0"/>
                                  </p:stCondLst>
                                  <p:childTnLst>
                                    <p:animEffect transition="out" filter="dissolve">
                                      <p:cBhvr>
                                        <p:cTn id="11" dur="500"/>
                                        <p:tgtEl>
                                          <p:spTgt spid="54274"/>
                                        </p:tgtEl>
                                      </p:cBhvr>
                                    </p:animEffect>
                                    <p:set>
                                      <p:cBhvr>
                                        <p:cTn id="12" dur="1" fill="hold">
                                          <p:stCondLst>
                                            <p:cond delay="499"/>
                                          </p:stCondLst>
                                        </p:cTn>
                                        <p:tgtEl>
                                          <p:spTgt spid="5427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xit" presetSubtype="0" fill="hold" nodeType="clickEffect">
                                  <p:stCondLst>
                                    <p:cond delay="0"/>
                                  </p:stCondLst>
                                  <p:childTnLst>
                                    <p:animEffect transition="out" filter="dissolve">
                                      <p:cBhvr>
                                        <p:cTn id="16" dur="500"/>
                                        <p:tgtEl>
                                          <p:spTgt spid="54280"/>
                                        </p:tgtEl>
                                      </p:cBhvr>
                                    </p:animEffect>
                                    <p:set>
                                      <p:cBhvr>
                                        <p:cTn id="17" dur="1" fill="hold">
                                          <p:stCondLst>
                                            <p:cond delay="499"/>
                                          </p:stCondLst>
                                        </p:cTn>
                                        <p:tgtEl>
                                          <p:spTgt spid="54280"/>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xit" presetSubtype="0" fill="hold" nodeType="clickEffect">
                                  <p:stCondLst>
                                    <p:cond delay="0"/>
                                  </p:stCondLst>
                                  <p:childTnLst>
                                    <p:animEffect transition="out" filter="dissolve">
                                      <p:cBhvr>
                                        <p:cTn id="21" dur="500"/>
                                        <p:tgtEl>
                                          <p:spTgt spid="54282"/>
                                        </p:tgtEl>
                                      </p:cBhvr>
                                    </p:animEffect>
                                    <p:set>
                                      <p:cBhvr>
                                        <p:cTn id="22" dur="1" fill="hold">
                                          <p:stCondLst>
                                            <p:cond delay="499"/>
                                          </p:stCondLst>
                                        </p:cTn>
                                        <p:tgtEl>
                                          <p:spTgt spid="5428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xit" presetSubtype="4" fill="hold" nodeType="clickEffect">
                                  <p:stCondLst>
                                    <p:cond delay="0"/>
                                  </p:stCondLst>
                                  <p:childTnLst>
                                    <p:anim calcmode="lin" valueType="num">
                                      <p:cBhvr additive="base">
                                        <p:cTn id="26" dur="500"/>
                                        <p:tgtEl>
                                          <p:spTgt spid="54276"/>
                                        </p:tgtEl>
                                        <p:attrNameLst>
                                          <p:attrName>ppt_x</p:attrName>
                                        </p:attrNameLst>
                                      </p:cBhvr>
                                      <p:tavLst>
                                        <p:tav tm="0">
                                          <p:val>
                                            <p:strVal val="ppt_x"/>
                                          </p:val>
                                        </p:tav>
                                        <p:tav tm="100000">
                                          <p:val>
                                            <p:strVal val="ppt_x"/>
                                          </p:val>
                                        </p:tav>
                                      </p:tavLst>
                                    </p:anim>
                                    <p:anim calcmode="lin" valueType="num">
                                      <p:cBhvr additive="base">
                                        <p:cTn id="27" dur="500"/>
                                        <p:tgtEl>
                                          <p:spTgt spid="54276"/>
                                        </p:tgtEl>
                                        <p:attrNameLst>
                                          <p:attrName>ppt_y</p:attrName>
                                        </p:attrNameLst>
                                      </p:cBhvr>
                                      <p:tavLst>
                                        <p:tav tm="0">
                                          <p:val>
                                            <p:strVal val="ppt_y"/>
                                          </p:val>
                                        </p:tav>
                                        <p:tav tm="100000">
                                          <p:val>
                                            <p:strVal val="1+ppt_h/2"/>
                                          </p:val>
                                        </p:tav>
                                      </p:tavLst>
                                    </p:anim>
                                    <p:set>
                                      <p:cBhvr>
                                        <p:cTn id="28" dur="1" fill="hold">
                                          <p:stCondLst>
                                            <p:cond delay="499"/>
                                          </p:stCondLst>
                                        </p:cTn>
                                        <p:tgtEl>
                                          <p:spTgt spid="54276"/>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xit" presetSubtype="0" fill="hold" nodeType="clickEffect">
                                  <p:stCondLst>
                                    <p:cond delay="0"/>
                                  </p:stCondLst>
                                  <p:childTnLst>
                                    <p:animEffect transition="out" filter="dissolve">
                                      <p:cBhvr>
                                        <p:cTn id="32" dur="500"/>
                                        <p:tgtEl>
                                          <p:spTgt spid="54284"/>
                                        </p:tgtEl>
                                      </p:cBhvr>
                                    </p:animEffect>
                                    <p:set>
                                      <p:cBhvr>
                                        <p:cTn id="33" dur="1" fill="hold">
                                          <p:stCondLst>
                                            <p:cond delay="499"/>
                                          </p:stCondLst>
                                        </p:cTn>
                                        <p:tgtEl>
                                          <p:spTgt spid="542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2" presetClass="mediacall" presetSubtype="0" fill="hold" nodeType="clickEffect">
                                  <p:stCondLst>
                                    <p:cond delay="0"/>
                                  </p:stCondLst>
                                  <p:childTnLst>
                                    <p:cmd type="call" cmd="togglePause">
                                      <p:cBhvr>
                                        <p:cTn id="38" dur="1" fill="hold"/>
                                        <p:tgtEl>
                                          <p:spTgt spid="11"/>
                                        </p:tgtEl>
                                      </p:cBhvr>
                                    </p:cmd>
                                  </p:childTnLst>
                                </p:cTn>
                              </p:par>
                            </p:childTnLst>
                          </p:cTn>
                        </p:par>
                      </p:childTnLst>
                    </p:cTn>
                  </p:par>
                </p:childTnLst>
              </p:cTn>
              <p:nextCondLst>
                <p:cond evt="onClick" delay="0">
                  <p:tgtEl>
                    <p:spTgt spid="11"/>
                  </p:tgtEl>
                </p:cond>
              </p:nextCondLst>
            </p:seq>
            <p:video>
              <p:cMediaNode>
                <p:cTn id="39" fill="hold" display="0">
                  <p:stCondLst>
                    <p:cond delay="indefinite"/>
                  </p:stCondLst>
                  <p:endCondLst>
                    <p:cond evt="onNext" delay="0">
                      <p:tgtEl>
                        <p:sldTgt/>
                      </p:tgtEl>
                    </p:cond>
                    <p:cond evt="onPrev" delay="0">
                      <p:tgtEl>
                        <p:sldTgt/>
                      </p:tgtEl>
                    </p:cond>
                  </p:endCondLst>
                </p:cTn>
                <p:tgtEl>
                  <p:spTgt spid="11"/>
                </p:tgtEl>
              </p:cMediaNode>
            </p:video>
          </p:childTnLst>
        </p:cTn>
      </p:par>
    </p:tnLst>
    <p:bldLst>
      <p:bldP spid="5428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12370</TotalTime>
  <Words>1334</Words>
  <Application>Microsoft Office PowerPoint</Application>
  <PresentationFormat>On-screen Show (4:3)</PresentationFormat>
  <Paragraphs>164</Paragraphs>
  <Slides>34</Slides>
  <Notes>12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Gill Sans MT</vt:lpstr>
      <vt:lpstr>Mistral</vt:lpstr>
      <vt:lpstr>Verdana</vt:lpstr>
      <vt:lpstr>Wingdings 2</vt:lpstr>
      <vt:lpstr>Solstice</vt:lpstr>
      <vt:lpstr>Causes and Effects of the Great Depression in Georgia</vt:lpstr>
      <vt:lpstr>Article: The Boll weevil</vt:lpstr>
      <vt:lpstr>PowerPoint Presentation</vt:lpstr>
      <vt:lpstr>Boll Weevil </vt:lpstr>
      <vt:lpstr>PowerPoint Presentation</vt:lpstr>
      <vt:lpstr>Drought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 Production of Agricultural Products</vt:lpstr>
      <vt:lpstr>PowerPoint Presentation</vt:lpstr>
      <vt:lpstr>Eugene Talmadge</vt:lpstr>
      <vt:lpstr>Pros and Cons of Eugene Talmadge</vt:lpstr>
      <vt:lpstr>Franklin D. Roosevelt</vt:lpstr>
      <vt:lpstr>PowerPoint Presentation</vt:lpstr>
      <vt:lpstr>PowerPoint Presentation</vt:lpstr>
      <vt:lpstr>PowerPoint Presentation</vt:lpstr>
      <vt:lpstr>Franklin Roosevelt</vt:lpstr>
      <vt:lpstr>The New Deal</vt:lpstr>
      <vt:lpstr>The Civilian Conservation Corps (CCC)</vt:lpstr>
      <vt:lpstr>The CCC in GA</vt:lpstr>
      <vt:lpstr>PowerPoint Presentation</vt:lpstr>
      <vt:lpstr>Ft. Pulaski</vt:lpstr>
      <vt:lpstr>PowerPoint Presentation</vt:lpstr>
      <vt:lpstr>Rural Electrification</vt:lpstr>
      <vt:lpstr>Agricultural Adjustment Act (AAA)</vt:lpstr>
      <vt:lpstr>Social Security Act  Designed to help with poverty among senior citizens. Government provided income to retired and unemployed wage earners. Georgia didn’t participate until 1937.</vt:lpstr>
      <vt:lpstr>Social Security Administration (SSA)</vt:lpstr>
      <vt:lpstr>PowerPoint Presentation</vt:lpstr>
    </vt:vector>
  </TitlesOfParts>
  <Company>SCCPSS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Causes and Effects of the Great Depression in Georgia</dc:title>
  <dc:creator>Benjamin Parker</dc:creator>
  <cp:lastModifiedBy>Salli Eve</cp:lastModifiedBy>
  <cp:revision>44</cp:revision>
  <cp:lastPrinted>2017-02-09T14:53:18Z</cp:lastPrinted>
  <dcterms:created xsi:type="dcterms:W3CDTF">2014-01-31T13:25:39Z</dcterms:created>
  <dcterms:modified xsi:type="dcterms:W3CDTF">2017-02-15T20:29:37Z</dcterms:modified>
</cp:coreProperties>
</file>